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713" r:id="rId5"/>
  </p:sldMasterIdLst>
  <p:notesMasterIdLst>
    <p:notesMasterId r:id="rId33"/>
  </p:notesMasterIdLst>
  <p:sldIdLst>
    <p:sldId id="511" r:id="rId6"/>
    <p:sldId id="637" r:id="rId7"/>
    <p:sldId id="2147483462" r:id="rId8"/>
    <p:sldId id="647" r:id="rId9"/>
    <p:sldId id="591" r:id="rId10"/>
    <p:sldId id="648" r:id="rId11"/>
    <p:sldId id="651" r:id="rId12"/>
    <p:sldId id="2147483463" r:id="rId13"/>
    <p:sldId id="2147483464" r:id="rId14"/>
    <p:sldId id="2147483465" r:id="rId15"/>
    <p:sldId id="2147483466" r:id="rId16"/>
    <p:sldId id="2147483467" r:id="rId17"/>
    <p:sldId id="2147483468" r:id="rId18"/>
    <p:sldId id="2147483469" r:id="rId19"/>
    <p:sldId id="2147483470" r:id="rId20"/>
    <p:sldId id="608" r:id="rId21"/>
    <p:sldId id="611" r:id="rId22"/>
    <p:sldId id="2147483460" r:id="rId23"/>
    <p:sldId id="2147483461" r:id="rId24"/>
    <p:sldId id="2147483451" r:id="rId25"/>
    <p:sldId id="2147483471" r:id="rId26"/>
    <p:sldId id="596" r:id="rId27"/>
    <p:sldId id="597" r:id="rId28"/>
    <p:sldId id="598" r:id="rId29"/>
    <p:sldId id="599" r:id="rId30"/>
    <p:sldId id="653" r:id="rId31"/>
    <p:sldId id="365" r:id="rId32"/>
  </p:sldIdLst>
  <p:sldSz cx="12192000" cy="6858000"/>
  <p:notesSz cx="9939338" cy="6807200"/>
  <p:defaultTextStyle>
    <a:defPPr>
      <a:defRPr kern="0"/>
    </a:defPPr>
  </p:defaultTextStyle>
  <p:extLst>
    <p:ext uri="{521415D9-36F7-43E2-AB2F-B90AF26B5E84}">
      <p14:sectionLst xmlns:p14="http://schemas.microsoft.com/office/powerpoint/2010/main">
        <p14:section name="フォント/サイズ/カラーガイド" id="{AD181365-842E-4858-97B5-8E8B00E3BF5F}">
          <p14:sldIdLst/>
        </p14:section>
        <p14:section name="MOL BLUE ACTION 2035" id="{DFCFFA87-F19E-B14C-9432-92239288B3C8}">
          <p14:sldIdLst>
            <p14:sldId id="511"/>
            <p14:sldId id="637"/>
            <p14:sldId id="2147483462"/>
            <p14:sldId id="647"/>
            <p14:sldId id="591"/>
            <p14:sldId id="648"/>
            <p14:sldId id="651"/>
            <p14:sldId id="2147483463"/>
            <p14:sldId id="2147483464"/>
            <p14:sldId id="2147483465"/>
            <p14:sldId id="2147483466"/>
            <p14:sldId id="2147483467"/>
            <p14:sldId id="2147483468"/>
            <p14:sldId id="2147483469"/>
            <p14:sldId id="2147483470"/>
            <p14:sldId id="608"/>
            <p14:sldId id="611"/>
            <p14:sldId id="2147483460"/>
            <p14:sldId id="2147483461"/>
            <p14:sldId id="2147483451"/>
            <p14:sldId id="2147483471"/>
            <p14:sldId id="596"/>
            <p14:sldId id="597"/>
            <p14:sldId id="598"/>
            <p14:sldId id="599"/>
            <p14:sldId id="653"/>
            <p14:sldId id="365"/>
          </p14:sldIdLst>
        </p14:section>
        <p14:section name="MOL BLUE ACTION 2035-en" id="{3DC7C216-4CA7-9F4A-A235-22C249FA9DD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709" userDrawn="1">
          <p15:clr>
            <a:srgbClr val="A4A3A4"/>
          </p15:clr>
        </p15:guide>
        <p15:guide id="4" orient="horz" pos="379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5AA80B-4E12-D0BE-E102-56F88354AE4F}" name="HONGO, Yusuke" initials="HY" userId="S::a01306851@molgroup.com::b97baac3-acd3-4cf0-8682-6ddae8e2f350" providerId="AD"/>
  <p188:author id="{9EF59436-953E-B101-9810-8368365C5AEB}" name="HARASHIMA, Akina" initials="文原" userId="S::A01313301@molgroup.com::22a80809-5699-4232-b0de-e45ac42f98f9" providerId="AD"/>
  <p188:author id="{785B8BA2-4CAB-A0CB-D7C9-2FE54D8FAABF}" name="KONO, Haruna" initials="KH" userId="S::a481010000630@molgroup.com::e4580449-076e-47ef-af4a-e1a3b8ec2aae" providerId="AD"/>
  <p188:author id="{0282A2AE-B826-F230-A153-8BCBDE0F8508}" name="NAKAMURA, Saori" initials="NS" userId="S::a481010000601@molgroup.com::01f097c4-1ebc-488c-8d74-9c5394bd26d1" providerId="AD"/>
  <p188:author id="{1C0680ED-3429-2AEF-70AB-FE8813D4E717}" name="NOZOE, Naoko" initials="NN" userId="S::A481010000587@molgroup.com::40714528-1b73-4311-9e94-4a6a2da2995f" providerId="AD"/>
  <p188:author id="{F420F5F2-941F-5588-70FD-E477AD9AAA5D}" name="SATO, Yumi" initials="友佐" userId="S::A70ys2505@molgroup.com::dfc65e37-c9a6-4875-9111-67e79cfad7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FFF99"/>
    <a:srgbClr val="F2F2F2"/>
    <a:srgbClr val="F1E169"/>
    <a:srgbClr val="F0EA00"/>
    <a:srgbClr val="FFFF00"/>
    <a:srgbClr val="9999FF"/>
    <a:srgbClr val="FF6699"/>
    <a:srgbClr val="005396"/>
    <a:srgbClr val="0053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7" d="100"/>
          <a:sy n="87" d="100"/>
        </p:scale>
        <p:origin x="422" y="77"/>
      </p:cViewPr>
      <p:guideLst>
        <p:guide pos="3840"/>
        <p:guide orient="horz" pos="2160"/>
        <p:guide orient="horz" pos="709"/>
        <p:guide orient="horz" pos="37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7046" cy="341936"/>
          </a:xfrm>
          <a:prstGeom prst="rect">
            <a:avLst/>
          </a:prstGeom>
        </p:spPr>
        <p:txBody>
          <a:bodyPr vert="horz" lIns="80376" tIns="40188" rIns="80376" bIns="40188" rtlCol="0"/>
          <a:lstStyle>
            <a:lvl1pPr algn="l">
              <a:defRPr sz="1100"/>
            </a:lvl1pPr>
          </a:lstStyle>
          <a:p>
            <a:endParaRPr kumimoji="1" lang="ja-JP" altLang="en-US"/>
          </a:p>
        </p:txBody>
      </p:sp>
      <p:sp>
        <p:nvSpPr>
          <p:cNvPr id="3" name="日付プレースホルダー 2"/>
          <p:cNvSpPr>
            <a:spLocks noGrp="1"/>
          </p:cNvSpPr>
          <p:nvPr>
            <p:ph type="dt" idx="1"/>
          </p:nvPr>
        </p:nvSpPr>
        <p:spPr>
          <a:xfrm>
            <a:off x="5629703" y="0"/>
            <a:ext cx="4307046" cy="341936"/>
          </a:xfrm>
          <a:prstGeom prst="rect">
            <a:avLst/>
          </a:prstGeom>
        </p:spPr>
        <p:txBody>
          <a:bodyPr vert="horz" lIns="80376" tIns="40188" rIns="80376" bIns="40188" rtlCol="0"/>
          <a:lstStyle>
            <a:lvl1pPr algn="r">
              <a:defRPr sz="1100"/>
            </a:lvl1pPr>
          </a:lstStyle>
          <a:p>
            <a:fld id="{BFDB265E-3B09-0647-AFB6-7FAE21221BE4}" type="datetimeFigureOut">
              <a:rPr kumimoji="1" lang="ja-JP" altLang="en-US" smtClean="0"/>
              <a:t>2025/12/10</a:t>
            </a:fld>
            <a:endParaRPr kumimoji="1" lang="ja-JP" altLang="en-US"/>
          </a:p>
        </p:txBody>
      </p:sp>
      <p:sp>
        <p:nvSpPr>
          <p:cNvPr id="4" name="スライド イメージ プレースホルダー 3"/>
          <p:cNvSpPr>
            <a:spLocks noGrp="1" noRot="1" noChangeAspect="1"/>
          </p:cNvSpPr>
          <p:nvPr>
            <p:ph type="sldImg" idx="2"/>
          </p:nvPr>
        </p:nvSpPr>
        <p:spPr>
          <a:xfrm>
            <a:off x="2928938" y="850900"/>
            <a:ext cx="4081462" cy="2297113"/>
          </a:xfrm>
          <a:prstGeom prst="rect">
            <a:avLst/>
          </a:prstGeom>
          <a:noFill/>
          <a:ln w="12700">
            <a:solidFill>
              <a:prstClr val="black"/>
            </a:solidFill>
          </a:ln>
        </p:spPr>
        <p:txBody>
          <a:bodyPr vert="horz" lIns="80376" tIns="40188" rIns="80376" bIns="40188" rtlCol="0" anchor="ctr"/>
          <a:lstStyle/>
          <a:p>
            <a:endParaRPr lang="ja-JP" altLang="en-US"/>
          </a:p>
        </p:txBody>
      </p:sp>
      <p:sp>
        <p:nvSpPr>
          <p:cNvPr id="5" name="ノート プレースホルダー 4"/>
          <p:cNvSpPr>
            <a:spLocks noGrp="1"/>
          </p:cNvSpPr>
          <p:nvPr>
            <p:ph type="body" sz="quarter" idx="3"/>
          </p:nvPr>
        </p:nvSpPr>
        <p:spPr>
          <a:xfrm>
            <a:off x="993934" y="3275966"/>
            <a:ext cx="7951470" cy="2680335"/>
          </a:xfrm>
          <a:prstGeom prst="rect">
            <a:avLst/>
          </a:prstGeom>
        </p:spPr>
        <p:txBody>
          <a:bodyPr vert="horz" lIns="80376" tIns="40188" rIns="80376" bIns="4018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65265"/>
            <a:ext cx="4307046" cy="341935"/>
          </a:xfrm>
          <a:prstGeom prst="rect">
            <a:avLst/>
          </a:prstGeom>
        </p:spPr>
        <p:txBody>
          <a:bodyPr vert="horz" lIns="80376" tIns="40188" rIns="80376" bIns="40188" rtlCol="0" anchor="b"/>
          <a:lstStyle>
            <a:lvl1pPr algn="l">
              <a:defRPr sz="1100"/>
            </a:lvl1pPr>
          </a:lstStyle>
          <a:p>
            <a:endParaRPr kumimoji="1" lang="ja-JP" altLang="en-US"/>
          </a:p>
        </p:txBody>
      </p:sp>
      <p:sp>
        <p:nvSpPr>
          <p:cNvPr id="7" name="スライド番号プレースホルダー 6"/>
          <p:cNvSpPr>
            <a:spLocks noGrp="1"/>
          </p:cNvSpPr>
          <p:nvPr>
            <p:ph type="sldNum" sz="quarter" idx="5"/>
          </p:nvPr>
        </p:nvSpPr>
        <p:spPr>
          <a:xfrm>
            <a:off x="5629703" y="6465265"/>
            <a:ext cx="4307046" cy="341935"/>
          </a:xfrm>
          <a:prstGeom prst="rect">
            <a:avLst/>
          </a:prstGeom>
        </p:spPr>
        <p:txBody>
          <a:bodyPr vert="horz" lIns="80376" tIns="40188" rIns="80376" bIns="40188" rtlCol="0" anchor="b"/>
          <a:lstStyle>
            <a:lvl1pPr algn="r">
              <a:defRPr sz="1100"/>
            </a:lvl1pPr>
          </a:lstStyle>
          <a:p>
            <a:fld id="{46972003-E179-5242-B859-48D964B99D31}" type="slidenum">
              <a:rPr kumimoji="1" lang="ja-JP" altLang="en-US" smtClean="0"/>
              <a:t>‹#›</a:t>
            </a:fld>
            <a:endParaRPr kumimoji="1" lang="ja-JP" altLang="en-US"/>
          </a:p>
        </p:txBody>
      </p:sp>
    </p:spTree>
    <p:extLst>
      <p:ext uri="{BB962C8B-B14F-4D97-AF65-F5344CB8AC3E}">
        <p14:creationId xmlns:p14="http://schemas.microsoft.com/office/powerpoint/2010/main" val="15452648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1</a:t>
            </a:fld>
            <a:endParaRPr kumimoji="1" lang="ja-JP" altLang="en-US"/>
          </a:p>
        </p:txBody>
      </p:sp>
    </p:spTree>
    <p:extLst>
      <p:ext uri="{BB962C8B-B14F-4D97-AF65-F5344CB8AC3E}">
        <p14:creationId xmlns:p14="http://schemas.microsoft.com/office/powerpoint/2010/main" val="206539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FA76C-603E-3148-AC13-35AC78330F1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742409D-7ED7-2BC6-4D8A-8EE7A4EB8CB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08ED2A3-A4F3-1B9D-3444-DCB250319CE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B4D530-14B0-44FC-349D-51B0924D1368}"/>
              </a:ext>
            </a:extLst>
          </p:cNvPr>
          <p:cNvSpPr>
            <a:spLocks noGrp="1"/>
          </p:cNvSpPr>
          <p:nvPr>
            <p:ph type="sldNum" sz="quarter" idx="5"/>
          </p:nvPr>
        </p:nvSpPr>
        <p:spPr/>
        <p:txBody>
          <a:bodyPr/>
          <a:lstStyle/>
          <a:p>
            <a:fld id="{46972003-E179-5242-B859-48D964B99D31}" type="slidenum">
              <a:rPr kumimoji="1" lang="ja-JP" altLang="en-US" smtClean="0"/>
              <a:t>2</a:t>
            </a:fld>
            <a:endParaRPr kumimoji="1" lang="ja-JP" altLang="en-US"/>
          </a:p>
        </p:txBody>
      </p:sp>
    </p:spTree>
    <p:extLst>
      <p:ext uri="{BB962C8B-B14F-4D97-AF65-F5344CB8AC3E}">
        <p14:creationId xmlns:p14="http://schemas.microsoft.com/office/powerpoint/2010/main" val="427981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3C9EF-EEDF-E969-D321-125B545387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6AF31B-0B3E-55B3-AEF5-23E6B05B570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CCF08326-1C8A-57C0-B5A9-1D6035E335D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D2FEDC-358C-A79B-AB94-2FD514FDD63E}"/>
              </a:ext>
            </a:extLst>
          </p:cNvPr>
          <p:cNvSpPr>
            <a:spLocks noGrp="1"/>
          </p:cNvSpPr>
          <p:nvPr>
            <p:ph type="sldNum" sz="quarter" idx="5"/>
          </p:nvPr>
        </p:nvSpPr>
        <p:spPr/>
        <p:txBody>
          <a:bodyPr/>
          <a:lstStyle/>
          <a:p>
            <a:fld id="{46972003-E179-5242-B859-48D964B99D31}" type="slidenum">
              <a:rPr kumimoji="1" lang="ja-JP" altLang="en-US" smtClean="0"/>
              <a:t>3</a:t>
            </a:fld>
            <a:endParaRPr kumimoji="1" lang="ja-JP" altLang="en-US"/>
          </a:p>
        </p:txBody>
      </p:sp>
    </p:spTree>
    <p:extLst>
      <p:ext uri="{BB962C8B-B14F-4D97-AF65-F5344CB8AC3E}">
        <p14:creationId xmlns:p14="http://schemas.microsoft.com/office/powerpoint/2010/main" val="37797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defTabSz="803758">
              <a:defRPr/>
            </a:pPr>
            <a:endParaRPr kumimoji="1" lang="ja-JP" altLang="en-US"/>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5</a:t>
            </a:fld>
            <a:endParaRPr kumimoji="1" lang="ja-JP" altLang="en-US"/>
          </a:p>
        </p:txBody>
      </p:sp>
    </p:spTree>
    <p:extLst>
      <p:ext uri="{BB962C8B-B14F-4D97-AF65-F5344CB8AC3E}">
        <p14:creationId xmlns:p14="http://schemas.microsoft.com/office/powerpoint/2010/main" val="167078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6</a:t>
            </a:fld>
            <a:endParaRPr kumimoji="1" lang="ja-JP" altLang="en-US"/>
          </a:p>
        </p:txBody>
      </p:sp>
    </p:spTree>
    <p:extLst>
      <p:ext uri="{BB962C8B-B14F-4D97-AF65-F5344CB8AC3E}">
        <p14:creationId xmlns:p14="http://schemas.microsoft.com/office/powerpoint/2010/main" val="388721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10</a:t>
            </a:fld>
            <a:endParaRPr kumimoji="1" lang="ja-JP" altLang="en-US"/>
          </a:p>
        </p:txBody>
      </p:sp>
    </p:spTree>
    <p:extLst>
      <p:ext uri="{BB962C8B-B14F-4D97-AF65-F5344CB8AC3E}">
        <p14:creationId xmlns:p14="http://schemas.microsoft.com/office/powerpoint/2010/main" val="211582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23</a:t>
            </a:fld>
            <a:endParaRPr kumimoji="1" lang="ja-JP" altLang="en-US"/>
          </a:p>
        </p:txBody>
      </p:sp>
    </p:spTree>
    <p:extLst>
      <p:ext uri="{BB962C8B-B14F-4D97-AF65-F5344CB8AC3E}">
        <p14:creationId xmlns:p14="http://schemas.microsoft.com/office/powerpoint/2010/main" val="2844590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6972003-E179-5242-B859-48D964B99D31}" type="slidenum">
              <a:rPr kumimoji="1" lang="ja-JP" altLang="en-US" smtClean="0"/>
              <a:t>25</a:t>
            </a:fld>
            <a:endParaRPr kumimoji="1" lang="ja-JP" altLang="en-US"/>
          </a:p>
        </p:txBody>
      </p:sp>
    </p:spTree>
    <p:extLst>
      <p:ext uri="{BB962C8B-B14F-4D97-AF65-F5344CB8AC3E}">
        <p14:creationId xmlns:p14="http://schemas.microsoft.com/office/powerpoint/2010/main" val="3385076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sv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image" Target="../media/image1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jpe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表紙_A">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BAECB58-339C-F86C-5CB0-DEEDF8DFAD9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名前">
            <a:extLst>
              <a:ext uri="{FF2B5EF4-FFF2-40B4-BE49-F238E27FC236}">
                <a16:creationId xmlns:a16="http://schemas.microsoft.com/office/drawing/2014/main" id="{43018499-C620-465D-9DB6-E8E69535AC88}"/>
              </a:ext>
            </a:extLst>
          </p:cNvPr>
          <p:cNvSpPr>
            <a:spLocks noGrp="1"/>
          </p:cNvSpPr>
          <p:nvPr>
            <p:ph type="body" sz="quarter" idx="13" hasCustomPrompt="1"/>
          </p:nvPr>
        </p:nvSpPr>
        <p:spPr>
          <a:xfrm>
            <a:off x="1684563" y="4021027"/>
            <a:ext cx="3286760" cy="214098"/>
          </a:xfrm>
        </p:spPr>
        <p:txBody>
          <a:bodyPr/>
          <a:lstStyle>
            <a:lvl1pPr algn="ctr">
              <a:defRPr sz="1200" b="0" i="0" baseline="0">
                <a:solidFill>
                  <a:schemeClr val="bg1"/>
                </a:solidFill>
                <a:latin typeface="Segoe UI" panose="020B0502040204020203" pitchFamily="34" charset="0"/>
                <a:ea typeface="Meiryo UI" panose="020B0604030504040204" pitchFamily="34" charset="-128"/>
              </a:defRPr>
            </a:lvl1pPr>
          </a:lstStyle>
          <a:p>
            <a:pPr lvl="0"/>
            <a:r>
              <a:rPr kumimoji="1" lang="ja-JP" altLang="en-US"/>
              <a:t>（役職）氏名</a:t>
            </a:r>
          </a:p>
        </p:txBody>
      </p:sp>
      <p:sp>
        <p:nvSpPr>
          <p:cNvPr id="15" name="部署">
            <a:extLst>
              <a:ext uri="{FF2B5EF4-FFF2-40B4-BE49-F238E27FC236}">
                <a16:creationId xmlns:a16="http://schemas.microsoft.com/office/drawing/2014/main" id="{5A4C3E20-A39C-6AE5-0144-B24CDF210178}"/>
              </a:ext>
            </a:extLst>
          </p:cNvPr>
          <p:cNvSpPr>
            <a:spLocks noGrp="1"/>
          </p:cNvSpPr>
          <p:nvPr>
            <p:ph type="body" sz="quarter" idx="12" hasCustomPrompt="1"/>
          </p:nvPr>
        </p:nvSpPr>
        <p:spPr>
          <a:xfrm>
            <a:off x="1684563" y="3785903"/>
            <a:ext cx="3286760" cy="214098"/>
          </a:xfrm>
        </p:spPr>
        <p:txBody>
          <a:bodyPr/>
          <a:lstStyle>
            <a:lvl1pPr algn="ctr">
              <a:defRPr sz="1200" b="0" i="0" baseline="0">
                <a:solidFill>
                  <a:schemeClr val="bg1"/>
                </a:solidFill>
                <a:latin typeface="Segoe UI" panose="020B0502040204020203" pitchFamily="34" charset="0"/>
                <a:ea typeface="Meiryo UI" panose="020B0604030504040204" pitchFamily="34" charset="-128"/>
              </a:defRPr>
            </a:lvl1pPr>
          </a:lstStyle>
          <a:p>
            <a:pPr lvl="0"/>
            <a:r>
              <a:rPr kumimoji="1" lang="en-US" altLang="ja-JP"/>
              <a:t>XX</a:t>
            </a:r>
            <a:r>
              <a:rPr kumimoji="1" lang="ja-JP" altLang="en-US"/>
              <a:t>本部　</a:t>
            </a:r>
            <a:r>
              <a:rPr kumimoji="1" lang="en-US" altLang="ja-JP"/>
              <a:t>XX</a:t>
            </a:r>
            <a:r>
              <a:rPr kumimoji="1" lang="ja-JP" altLang="en-US"/>
              <a:t>部　</a:t>
            </a:r>
            <a:r>
              <a:rPr kumimoji="1" lang="en-US" altLang="ja-JP"/>
              <a:t>XX</a:t>
            </a:r>
            <a:r>
              <a:rPr kumimoji="1" lang="ja-JP" altLang="en-US"/>
              <a:t>グループ</a:t>
            </a:r>
          </a:p>
        </p:txBody>
      </p:sp>
      <p:sp>
        <p:nvSpPr>
          <p:cNvPr id="14" name="日付">
            <a:extLst>
              <a:ext uri="{FF2B5EF4-FFF2-40B4-BE49-F238E27FC236}">
                <a16:creationId xmlns:a16="http://schemas.microsoft.com/office/drawing/2014/main" id="{2F5D6FEF-12D6-0AA9-B3B8-8DCB7AB20E7E}"/>
              </a:ext>
            </a:extLst>
          </p:cNvPr>
          <p:cNvSpPr>
            <a:spLocks noGrp="1"/>
          </p:cNvSpPr>
          <p:nvPr>
            <p:ph type="body" sz="quarter" idx="11" hasCustomPrompt="1"/>
          </p:nvPr>
        </p:nvSpPr>
        <p:spPr>
          <a:xfrm>
            <a:off x="1684564" y="3604459"/>
            <a:ext cx="3286760" cy="147284"/>
          </a:xfrm>
        </p:spPr>
        <p:txBody>
          <a:bodyPr/>
          <a:lstStyle>
            <a:lvl1pPr algn="ctr">
              <a:defRPr sz="800" b="0" i="0" spc="0" baseline="0">
                <a:solidFill>
                  <a:schemeClr val="bg1"/>
                </a:solidFill>
                <a:latin typeface="Segoe UI" panose="020B0502040204020203" pitchFamily="34" charset="0"/>
                <a:ea typeface="Meiryo UI" panose="020B0604030504040204" pitchFamily="50" charset="-128"/>
                <a:cs typeface="Segoe UI" panose="020B0502040204020203" pitchFamily="34" charset="0"/>
              </a:defRPr>
            </a:lvl1pPr>
            <a:lvl2pPr algn="ctr">
              <a:defRPr sz="800" b="0" i="0">
                <a:solidFill>
                  <a:schemeClr val="bg1"/>
                </a:solidFill>
                <a:latin typeface="Arial" panose="020B0604020202020204" pitchFamily="34" charset="0"/>
                <a:cs typeface="Arial" panose="020B0604020202020204" pitchFamily="34" charset="0"/>
              </a:defRPr>
            </a:lvl2pPr>
            <a:lvl3pPr algn="ctr">
              <a:defRPr sz="800" b="0" i="0">
                <a:solidFill>
                  <a:schemeClr val="bg1"/>
                </a:solidFill>
                <a:latin typeface="Arial" panose="020B0604020202020204" pitchFamily="34" charset="0"/>
                <a:cs typeface="Arial" panose="020B0604020202020204" pitchFamily="34" charset="0"/>
              </a:defRPr>
            </a:lvl3pPr>
            <a:lvl4pPr algn="ctr">
              <a:defRPr sz="800" b="0" i="0">
                <a:solidFill>
                  <a:schemeClr val="bg1"/>
                </a:solidFill>
                <a:latin typeface="Arial" panose="020B0604020202020204" pitchFamily="34" charset="0"/>
                <a:cs typeface="Arial" panose="020B0604020202020204" pitchFamily="34" charset="0"/>
              </a:defRPr>
            </a:lvl4pPr>
            <a:lvl5pPr algn="ctr">
              <a:defRPr sz="800" b="0" i="0">
                <a:solidFill>
                  <a:schemeClr val="bg1"/>
                </a:solidFill>
                <a:latin typeface="Arial" panose="020B0604020202020204" pitchFamily="34" charset="0"/>
                <a:cs typeface="Arial" panose="020B0604020202020204" pitchFamily="34" charset="0"/>
              </a:defRPr>
            </a:lvl5pPr>
          </a:lstStyle>
          <a:p>
            <a:pPr lvl="0"/>
            <a:r>
              <a:rPr kumimoji="1" lang="en-US" altLang="ja-JP"/>
              <a:t>2024/00/00</a:t>
            </a:r>
            <a:endParaRPr kumimoji="1" lang="ja-JP" altLang="en-US"/>
          </a:p>
        </p:txBody>
      </p:sp>
      <p:sp>
        <p:nvSpPr>
          <p:cNvPr id="7" name="メインタイトル">
            <a:extLst>
              <a:ext uri="{FF2B5EF4-FFF2-40B4-BE49-F238E27FC236}">
                <a16:creationId xmlns:a16="http://schemas.microsoft.com/office/drawing/2014/main" id="{09ECA78D-08B5-DCBE-DF4E-62A668CC3311}"/>
              </a:ext>
            </a:extLst>
          </p:cNvPr>
          <p:cNvSpPr>
            <a:spLocks noGrp="1"/>
          </p:cNvSpPr>
          <p:nvPr>
            <p:ph type="title"/>
          </p:nvPr>
        </p:nvSpPr>
        <p:spPr>
          <a:xfrm>
            <a:off x="1684564" y="1742505"/>
            <a:ext cx="3286760" cy="1604223"/>
          </a:xfrm>
        </p:spPr>
        <p:txBody>
          <a:bodyPr anchor="ctr" anchorCtr="1">
            <a:noAutofit/>
          </a:bodyPr>
          <a:lstStyle>
            <a:lvl1pPr algn="ctr">
              <a:defRPr sz="2350" b="1" i="0" baseline="0">
                <a:solidFill>
                  <a:schemeClr val="bg1"/>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13" name="サブタイトル">
            <a:extLst>
              <a:ext uri="{FF2B5EF4-FFF2-40B4-BE49-F238E27FC236}">
                <a16:creationId xmlns:a16="http://schemas.microsoft.com/office/drawing/2014/main" id="{44D4296A-6987-C785-337C-072DCB78B5D9}"/>
              </a:ext>
            </a:extLst>
          </p:cNvPr>
          <p:cNvSpPr>
            <a:spLocks noGrp="1"/>
          </p:cNvSpPr>
          <p:nvPr>
            <p:ph type="body" sz="quarter" idx="10"/>
          </p:nvPr>
        </p:nvSpPr>
        <p:spPr>
          <a:xfrm>
            <a:off x="1684565" y="1299248"/>
            <a:ext cx="3286759" cy="279049"/>
          </a:xfrm>
        </p:spPr>
        <p:txBody>
          <a:bodyPr>
            <a:noAutofit/>
          </a:bodyPr>
          <a:lstStyle>
            <a:lvl1pPr algn="ctr">
              <a:defRPr sz="1500" b="0" i="0" baseline="0">
                <a:solidFill>
                  <a:schemeClr val="bg1"/>
                </a:solidFill>
                <a:latin typeface="Segoe UI" panose="020B0502040204020203" pitchFamily="34" charset="0"/>
                <a:ea typeface="Meiryo UI" panose="020B0604030504040204" pitchFamily="34" charset="-128"/>
              </a:defRPr>
            </a:lvl1pPr>
            <a:lvl2pPr algn="ctr">
              <a:defRPr sz="1500">
                <a:solidFill>
                  <a:schemeClr val="bg1"/>
                </a:solidFill>
              </a:defRPr>
            </a:lvl2pPr>
            <a:lvl3pPr algn="ctr">
              <a:defRPr sz="1500">
                <a:solidFill>
                  <a:schemeClr val="bg1"/>
                </a:solidFill>
              </a:defRPr>
            </a:lvl3pPr>
            <a:lvl4pPr algn="ctr">
              <a:defRPr sz="1500">
                <a:solidFill>
                  <a:schemeClr val="bg1"/>
                </a:solidFill>
              </a:defRPr>
            </a:lvl4pPr>
            <a:lvl5pPr algn="ctr">
              <a:defRPr sz="1500">
                <a:solidFill>
                  <a:schemeClr val="bg1"/>
                </a:solidFill>
              </a:defRPr>
            </a:lvl5pPr>
          </a:lstStyle>
          <a:p>
            <a:pPr lvl="0"/>
            <a:r>
              <a:rPr kumimoji="1" lang="ja-JP" altLang="en-US"/>
              <a:t>マスター テキストの書式設定</a:t>
            </a:r>
          </a:p>
        </p:txBody>
      </p:sp>
      <p:sp>
        <p:nvSpPr>
          <p:cNvPr id="5" name="object 13">
            <a:extLst>
              <a:ext uri="{FF2B5EF4-FFF2-40B4-BE49-F238E27FC236}">
                <a16:creationId xmlns:a16="http://schemas.microsoft.com/office/drawing/2014/main" id="{417D132C-783A-C000-F77C-7588E3BF021B}"/>
              </a:ext>
            </a:extLst>
          </p:cNvPr>
          <p:cNvSpPr/>
          <p:nvPr userDrawn="1"/>
        </p:nvSpPr>
        <p:spPr>
          <a:xfrm>
            <a:off x="1684564" y="3346743"/>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sp>
        <p:nvSpPr>
          <p:cNvPr id="6" name="object 12">
            <a:extLst>
              <a:ext uri="{FF2B5EF4-FFF2-40B4-BE49-F238E27FC236}">
                <a16:creationId xmlns:a16="http://schemas.microsoft.com/office/drawing/2014/main" id="{D49FA8D5-B242-1EED-B7B4-99663359D875}"/>
              </a:ext>
            </a:extLst>
          </p:cNvPr>
          <p:cNvSpPr/>
          <p:nvPr userDrawn="1"/>
        </p:nvSpPr>
        <p:spPr>
          <a:xfrm>
            <a:off x="1684564" y="1742505"/>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pic>
        <p:nvPicPr>
          <p:cNvPr id="12" name="グラフィックス 11">
            <a:extLst>
              <a:ext uri="{FF2B5EF4-FFF2-40B4-BE49-F238E27FC236}">
                <a16:creationId xmlns:a16="http://schemas.microsoft.com/office/drawing/2014/main" id="{47D994D6-A4AB-30BC-EE27-14992735C1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20546" y="4526353"/>
            <a:ext cx="1014794" cy="537401"/>
          </a:xfrm>
          <a:prstGeom prst="rect">
            <a:avLst/>
          </a:prstGeom>
        </p:spPr>
      </p:pic>
      <p:grpSp>
        <p:nvGrpSpPr>
          <p:cNvPr id="3" name="グループ化 2">
            <a:extLst>
              <a:ext uri="{FF2B5EF4-FFF2-40B4-BE49-F238E27FC236}">
                <a16:creationId xmlns:a16="http://schemas.microsoft.com/office/drawing/2014/main" id="{A423ECCE-F22A-57FB-3FFF-14B4A4FF018B}"/>
              </a:ext>
            </a:extLst>
          </p:cNvPr>
          <p:cNvGrpSpPr/>
          <p:nvPr userDrawn="1"/>
        </p:nvGrpSpPr>
        <p:grpSpPr>
          <a:xfrm>
            <a:off x="0" y="6375766"/>
            <a:ext cx="12192000" cy="482233"/>
            <a:chOff x="0" y="6375766"/>
            <a:chExt cx="12192000" cy="482233"/>
          </a:xfrm>
        </p:grpSpPr>
        <p:pic>
          <p:nvPicPr>
            <p:cNvPr id="4" name="図 3">
              <a:extLst>
                <a:ext uri="{FF2B5EF4-FFF2-40B4-BE49-F238E27FC236}">
                  <a16:creationId xmlns:a16="http://schemas.microsoft.com/office/drawing/2014/main" id="{B8C92903-17A7-E2A4-B708-8BEEB831C256}"/>
                </a:ext>
              </a:extLst>
            </p:cNvPr>
            <p:cNvPicPr>
              <a:picLocks noChangeAspect="1"/>
            </p:cNvPicPr>
            <p:nvPr userDrawn="1"/>
          </p:nvPicPr>
          <p:blipFill>
            <a:blip r:embed="rId5">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8" name="グラフィックス 7">
              <a:extLst>
                <a:ext uri="{FF2B5EF4-FFF2-40B4-BE49-F238E27FC236}">
                  <a16:creationId xmlns:a16="http://schemas.microsoft.com/office/drawing/2014/main" id="{E0E794CC-64AA-5936-A89E-37DFFF87ED8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7005" y="6508380"/>
              <a:ext cx="2545080" cy="240792"/>
            </a:xfrm>
            <a:prstGeom prst="rect">
              <a:avLst/>
            </a:prstGeom>
          </p:spPr>
        </p:pic>
      </p:grpSp>
    </p:spTree>
    <p:extLst>
      <p:ext uri="{BB962C8B-B14F-4D97-AF65-F5344CB8AC3E}">
        <p14:creationId xmlns:p14="http://schemas.microsoft.com/office/powerpoint/2010/main" val="3338636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本文">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 name="本文">
            <a:extLst>
              <a:ext uri="{FF2B5EF4-FFF2-40B4-BE49-F238E27FC236}">
                <a16:creationId xmlns:a16="http://schemas.microsoft.com/office/drawing/2014/main" id="{81AEEF02-1BFB-3EB0-19ED-C218A8A17AE8}"/>
              </a:ext>
            </a:extLst>
          </p:cNvPr>
          <p:cNvSpPr>
            <a:spLocks noGrp="1"/>
          </p:cNvSpPr>
          <p:nvPr>
            <p:ph type="body" sz="quarter" idx="11"/>
          </p:nvPr>
        </p:nvSpPr>
        <p:spPr>
          <a:xfrm>
            <a:off x="977900" y="1021361"/>
            <a:ext cx="10235442" cy="5166918"/>
          </a:xfrm>
        </p:spPr>
        <p:txBody>
          <a:bodyPr>
            <a:noAutofit/>
          </a:bodyPr>
          <a:lstStyle>
            <a:lvl1pPr>
              <a:spcAft>
                <a:spcPts val="500"/>
              </a:spcAft>
              <a:defRPr sz="1600" b="0" i="0" baseline="0">
                <a:solidFill>
                  <a:schemeClr val="tx1"/>
                </a:solidFill>
                <a:latin typeface="Segoe UI" panose="020B0502040204020203" pitchFamily="34" charset="0"/>
                <a:ea typeface="Meiryo UI" panose="020B0604030504040204" pitchFamily="34" charset="-128"/>
              </a:defRPr>
            </a:lvl1pPr>
            <a:lvl2pPr>
              <a:spcAft>
                <a:spcPts val="500"/>
              </a:spcAft>
              <a:defRPr sz="1600" b="0" i="0" baseline="0">
                <a:solidFill>
                  <a:schemeClr val="tx1"/>
                </a:solidFill>
                <a:latin typeface="Segoe UI" panose="020B0502040204020203" pitchFamily="34" charset="0"/>
                <a:ea typeface="Meiryo UI" panose="020B0604030504040204" pitchFamily="34" charset="-128"/>
              </a:defRPr>
            </a:lvl2pPr>
            <a:lvl3pPr>
              <a:spcAft>
                <a:spcPts val="500"/>
              </a:spcAft>
              <a:defRPr sz="1600" b="0" i="0" baseline="0">
                <a:solidFill>
                  <a:schemeClr val="tx1"/>
                </a:solidFill>
                <a:latin typeface="Segoe UI" panose="020B0502040204020203" pitchFamily="34" charset="0"/>
                <a:ea typeface="Meiryo UI" panose="020B0604030504040204"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3" name="タイトル">
            <a:extLst>
              <a:ext uri="{FF2B5EF4-FFF2-40B4-BE49-F238E27FC236}">
                <a16:creationId xmlns:a16="http://schemas.microsoft.com/office/drawing/2014/main" id="{857DE349-559E-28B3-516B-A7100EAE585C}"/>
              </a:ext>
            </a:extLst>
          </p:cNvPr>
          <p:cNvSpPr>
            <a:spLocks noGrp="1"/>
          </p:cNvSpPr>
          <p:nvPr>
            <p:ph type="title"/>
          </p:nvPr>
        </p:nvSpPr>
        <p:spPr>
          <a:xfrm>
            <a:off x="978658" y="275024"/>
            <a:ext cx="10235442" cy="323165"/>
          </a:xfrm>
        </p:spPr>
        <p:txBody>
          <a:bodyPr>
            <a:noAutofit/>
          </a:bodyPr>
          <a:lstStyle>
            <a:lvl1pPr>
              <a:defRPr sz="2100" b="1" i="0" spc="0" baseline="0">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Tree>
    <p:extLst>
      <p:ext uri="{BB962C8B-B14F-4D97-AF65-F5344CB8AC3E}">
        <p14:creationId xmlns:p14="http://schemas.microsoft.com/office/powerpoint/2010/main" val="61786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文_白紙_BAM">
    <p:spTree>
      <p:nvGrpSpPr>
        <p:cNvPr id="1" name=""/>
        <p:cNvGrpSpPr/>
        <p:nvPr/>
      </p:nvGrpSpPr>
      <p:grpSpPr>
        <a:xfrm>
          <a:off x="0" y="0"/>
          <a:ext cx="0" cy="0"/>
          <a:chOff x="0" y="0"/>
          <a:chExt cx="0" cy="0"/>
        </a:xfrm>
      </p:grpSpPr>
      <p:pic>
        <p:nvPicPr>
          <p:cNvPr id="2" name="BAM_LOGO" descr="アイコン&#10;&#10;自動的に生成された説明">
            <a:extLst>
              <a:ext uri="{FF2B5EF4-FFF2-40B4-BE49-F238E27FC236}">
                <a16:creationId xmlns:a16="http://schemas.microsoft.com/office/drawing/2014/main" id="{4FD953A0-0DA5-5E36-2B38-54A6A9AF5D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3342" y="0"/>
            <a:ext cx="977900" cy="889000"/>
          </a:xfrm>
          <a:prstGeom prst="rect">
            <a:avLst/>
          </a:prstGeom>
        </p:spPr>
      </p:pic>
    </p:spTree>
    <p:extLst>
      <p:ext uri="{BB962C8B-B14F-4D97-AF65-F5344CB8AC3E}">
        <p14:creationId xmlns:p14="http://schemas.microsoft.com/office/powerpoint/2010/main" val="2482756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本文_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259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白紙">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_A">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34908D8-2D21-AC46-D7DE-B64652E241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7" name="名前">
            <a:extLst>
              <a:ext uri="{FF2B5EF4-FFF2-40B4-BE49-F238E27FC236}">
                <a16:creationId xmlns:a16="http://schemas.microsoft.com/office/drawing/2014/main" id="{DE91B62D-7F9F-8DFC-A0F5-0D31A1841799}"/>
              </a:ext>
            </a:extLst>
          </p:cNvPr>
          <p:cNvSpPr>
            <a:spLocks noGrp="1"/>
          </p:cNvSpPr>
          <p:nvPr>
            <p:ph type="body" sz="quarter" idx="15" hasCustomPrompt="1"/>
          </p:nvPr>
        </p:nvSpPr>
        <p:spPr>
          <a:xfrm>
            <a:off x="1684563" y="4021027"/>
            <a:ext cx="3286760" cy="222690"/>
          </a:xfrm>
        </p:spPr>
        <p:txBody>
          <a:bodyPr/>
          <a:lstStyle>
            <a:lvl1pPr algn="ctr">
              <a:defRPr sz="1200" baseline="0">
                <a:solidFill>
                  <a:schemeClr val="bg1"/>
                </a:solidFill>
                <a:latin typeface="Segoe UI" panose="020B0502040204020203" pitchFamily="34" charset="0"/>
              </a:defRPr>
            </a:lvl1pPr>
          </a:lstStyle>
          <a:p>
            <a:pPr lvl="0"/>
            <a:r>
              <a:rPr kumimoji="1" lang="en-US" altLang="ja-JP"/>
              <a:t>Name</a:t>
            </a:r>
            <a:endParaRPr kumimoji="1" lang="ja-JP" altLang="en-US"/>
          </a:p>
        </p:txBody>
      </p:sp>
      <p:sp>
        <p:nvSpPr>
          <p:cNvPr id="18" name="部署">
            <a:extLst>
              <a:ext uri="{FF2B5EF4-FFF2-40B4-BE49-F238E27FC236}">
                <a16:creationId xmlns:a16="http://schemas.microsoft.com/office/drawing/2014/main" id="{6B6236CC-9EAA-4A0C-BF22-2D42F275492B}"/>
              </a:ext>
            </a:extLst>
          </p:cNvPr>
          <p:cNvSpPr>
            <a:spLocks noGrp="1"/>
          </p:cNvSpPr>
          <p:nvPr>
            <p:ph type="body" sz="quarter" idx="14" hasCustomPrompt="1"/>
          </p:nvPr>
        </p:nvSpPr>
        <p:spPr>
          <a:xfrm>
            <a:off x="1684563" y="3785903"/>
            <a:ext cx="3286760" cy="222690"/>
          </a:xfrm>
        </p:spPr>
        <p:txBody>
          <a:bodyPr/>
          <a:lstStyle>
            <a:lvl1pPr algn="ctr">
              <a:defRPr sz="1200" baseline="0">
                <a:solidFill>
                  <a:schemeClr val="bg1"/>
                </a:solidFill>
                <a:latin typeface="Segoe UI" panose="020B0502040204020203" pitchFamily="34" charset="0"/>
                <a:ea typeface="Meiryo UI" panose="020B0604030504040204" pitchFamily="50" charset="-128"/>
              </a:defRPr>
            </a:lvl1pPr>
          </a:lstStyle>
          <a:p>
            <a:pPr lvl="0"/>
            <a:r>
              <a:rPr kumimoji="1" lang="en-US" altLang="ja-JP"/>
              <a:t>Division</a:t>
            </a:r>
            <a:endParaRPr kumimoji="1" lang="ja-JP" altLang="en-US"/>
          </a:p>
        </p:txBody>
      </p:sp>
      <p:sp>
        <p:nvSpPr>
          <p:cNvPr id="19" name="日付">
            <a:extLst>
              <a:ext uri="{FF2B5EF4-FFF2-40B4-BE49-F238E27FC236}">
                <a16:creationId xmlns:a16="http://schemas.microsoft.com/office/drawing/2014/main" id="{3C4B6358-57C2-0890-38DB-E948C63C06BD}"/>
              </a:ext>
            </a:extLst>
          </p:cNvPr>
          <p:cNvSpPr>
            <a:spLocks noGrp="1"/>
          </p:cNvSpPr>
          <p:nvPr>
            <p:ph type="body" sz="quarter" idx="13" hasCustomPrompt="1"/>
          </p:nvPr>
        </p:nvSpPr>
        <p:spPr>
          <a:xfrm>
            <a:off x="1684564" y="3604459"/>
            <a:ext cx="3286760" cy="147284"/>
          </a:xfrm>
        </p:spPr>
        <p:txBody>
          <a:bodyPr/>
          <a:lstStyle>
            <a:lvl1pPr algn="ctr">
              <a:defRPr sz="800" b="0" i="0" spc="0" baseline="0">
                <a:solidFill>
                  <a:schemeClr val="bg1"/>
                </a:solidFill>
                <a:latin typeface="Segoe UI" panose="020B0502040204020203" pitchFamily="34" charset="0"/>
                <a:ea typeface="Yu Gothic Medium" panose="020B0400000000000000" pitchFamily="34" charset="-128"/>
                <a:cs typeface="Segoe UI" panose="020B0502040204020203" pitchFamily="34" charset="0"/>
              </a:defRPr>
            </a:lvl1pPr>
            <a:lvl2pPr algn="ctr">
              <a:defRPr sz="800" b="0" i="0">
                <a:solidFill>
                  <a:schemeClr val="bg1"/>
                </a:solidFill>
                <a:latin typeface="Arial" panose="020B0604020202020204" pitchFamily="34" charset="0"/>
                <a:cs typeface="Arial" panose="020B0604020202020204" pitchFamily="34" charset="0"/>
              </a:defRPr>
            </a:lvl2pPr>
            <a:lvl3pPr algn="ctr">
              <a:defRPr sz="800" b="0" i="0">
                <a:solidFill>
                  <a:schemeClr val="bg1"/>
                </a:solidFill>
                <a:latin typeface="Arial" panose="020B0604020202020204" pitchFamily="34" charset="0"/>
                <a:cs typeface="Arial" panose="020B0604020202020204" pitchFamily="34" charset="0"/>
              </a:defRPr>
            </a:lvl3pPr>
            <a:lvl4pPr algn="ctr">
              <a:defRPr sz="800" b="0" i="0">
                <a:solidFill>
                  <a:schemeClr val="bg1"/>
                </a:solidFill>
                <a:latin typeface="Arial" panose="020B0604020202020204" pitchFamily="34" charset="0"/>
                <a:cs typeface="Arial" panose="020B0604020202020204" pitchFamily="34" charset="0"/>
              </a:defRPr>
            </a:lvl4pPr>
            <a:lvl5pPr algn="ctr">
              <a:defRPr sz="800" b="0" i="0">
                <a:solidFill>
                  <a:schemeClr val="bg1"/>
                </a:solidFill>
                <a:latin typeface="Arial" panose="020B0604020202020204" pitchFamily="34" charset="0"/>
                <a:cs typeface="Arial" panose="020B0604020202020204" pitchFamily="34" charset="0"/>
              </a:defRPr>
            </a:lvl5pPr>
          </a:lstStyle>
          <a:p>
            <a:pPr lvl="0"/>
            <a:r>
              <a:rPr kumimoji="1" lang="en-US" altLang="ja-JP"/>
              <a:t>2024/00/00</a:t>
            </a:r>
            <a:endParaRPr kumimoji="1" lang="ja-JP" altLang="en-US"/>
          </a:p>
        </p:txBody>
      </p:sp>
      <p:sp>
        <p:nvSpPr>
          <p:cNvPr id="20" name="メインタイトル">
            <a:extLst>
              <a:ext uri="{FF2B5EF4-FFF2-40B4-BE49-F238E27FC236}">
                <a16:creationId xmlns:a16="http://schemas.microsoft.com/office/drawing/2014/main" id="{40CC0620-BD14-3D8A-A1DA-0AC3012B591B}"/>
              </a:ext>
            </a:extLst>
          </p:cNvPr>
          <p:cNvSpPr>
            <a:spLocks noGrp="1"/>
          </p:cNvSpPr>
          <p:nvPr>
            <p:ph type="title" hasCustomPrompt="1"/>
          </p:nvPr>
        </p:nvSpPr>
        <p:spPr>
          <a:xfrm>
            <a:off x="1684564" y="1742505"/>
            <a:ext cx="3286760" cy="1604211"/>
          </a:xfrm>
        </p:spPr>
        <p:txBody>
          <a:bodyPr anchor="ctr" anchorCtr="1">
            <a:noAutofit/>
          </a:bodyPr>
          <a:lstStyle>
            <a:lvl1pPr algn="ctr">
              <a:defRPr sz="2200" b="1" i="0" baseline="0">
                <a:solidFill>
                  <a:schemeClr val="bg1"/>
                </a:solidFill>
                <a:latin typeface="Segoe UI" panose="020B0502040204020203" pitchFamily="34" charset="0"/>
                <a:ea typeface="Yu Gothic" panose="020B0400000000000000" pitchFamily="34" charset="-128"/>
                <a:cs typeface="Segoe UI" panose="020B0502040204020203" pitchFamily="34" charset="0"/>
              </a:defRPr>
            </a:lvl1pPr>
          </a:lstStyle>
          <a:p>
            <a:r>
              <a:rPr kumimoji="1" lang="en-US" altLang="ja-JP"/>
              <a:t>Title text</a:t>
            </a:r>
            <a:br>
              <a:rPr kumimoji="1" lang="en-US" altLang="ja-JP"/>
            </a:br>
            <a:r>
              <a:rPr kumimoji="1" lang="en-US" altLang="ja-JP"/>
              <a:t>Title text</a:t>
            </a:r>
            <a:r>
              <a:rPr kumimoji="1" lang="ja-JP" altLang="en-US"/>
              <a:t> </a:t>
            </a:r>
          </a:p>
        </p:txBody>
      </p:sp>
      <p:sp>
        <p:nvSpPr>
          <p:cNvPr id="21" name="サブタイトル">
            <a:extLst>
              <a:ext uri="{FF2B5EF4-FFF2-40B4-BE49-F238E27FC236}">
                <a16:creationId xmlns:a16="http://schemas.microsoft.com/office/drawing/2014/main" id="{89FA2FD5-56A6-B2D9-BC63-D44F9AD3E4BB}"/>
              </a:ext>
            </a:extLst>
          </p:cNvPr>
          <p:cNvSpPr>
            <a:spLocks noGrp="1"/>
          </p:cNvSpPr>
          <p:nvPr>
            <p:ph type="body" sz="quarter" idx="10" hasCustomPrompt="1"/>
          </p:nvPr>
        </p:nvSpPr>
        <p:spPr>
          <a:xfrm>
            <a:off x="1684564" y="1299247"/>
            <a:ext cx="3286759" cy="279050"/>
          </a:xfrm>
        </p:spPr>
        <p:txBody>
          <a:bodyPr anchor="b" anchorCtr="0">
            <a:noAutofit/>
          </a:bodyPr>
          <a:lstStyle>
            <a:lvl1pPr algn="ctr">
              <a:lnSpc>
                <a:spcPct val="120000"/>
              </a:lnSpc>
              <a:spcBef>
                <a:spcPts val="0"/>
              </a:spcBef>
              <a:defRPr sz="1500" b="0" i="0" baseline="0">
                <a:solidFill>
                  <a:schemeClr val="bg1"/>
                </a:solidFill>
                <a:latin typeface="Segoe UI" panose="020B0502040204020203" pitchFamily="34" charset="0"/>
                <a:cs typeface="Segoe UI" panose="020B0502040204020203" pitchFamily="34" charset="0"/>
              </a:defRPr>
            </a:lvl1pPr>
            <a:lvl2pPr algn="ctr">
              <a:defRPr sz="1500">
                <a:solidFill>
                  <a:schemeClr val="bg1"/>
                </a:solidFill>
              </a:defRPr>
            </a:lvl2pPr>
            <a:lvl3pPr algn="ctr">
              <a:defRPr sz="1500">
                <a:solidFill>
                  <a:schemeClr val="bg1"/>
                </a:solidFill>
              </a:defRPr>
            </a:lvl3pPr>
            <a:lvl4pPr algn="ctr">
              <a:defRPr sz="1500">
                <a:solidFill>
                  <a:schemeClr val="bg1"/>
                </a:solidFill>
              </a:defRPr>
            </a:lvl4pPr>
            <a:lvl5pPr algn="ctr">
              <a:defRPr sz="1500">
                <a:solidFill>
                  <a:schemeClr val="bg1"/>
                </a:solidFill>
              </a:defRPr>
            </a:lvl5pPr>
          </a:lstStyle>
          <a:p>
            <a:pPr marL="14400" marR="0" lvl="0" indent="0" algn="ctr" defTabSz="914400" eaLnBrk="1" fontAlgn="auto" latinLnBrk="0" hangingPunct="1">
              <a:lnSpc>
                <a:spcPct val="130000"/>
              </a:lnSpc>
              <a:spcBef>
                <a:spcPts val="100"/>
              </a:spcBef>
              <a:spcAft>
                <a:spcPts val="0"/>
              </a:spcAft>
              <a:buClrTx/>
              <a:buSzTx/>
              <a:buFontTx/>
              <a:buNone/>
              <a:tabLst/>
              <a:defRPr/>
            </a:pPr>
            <a:r>
              <a:rPr kumimoji="1" lang="en-US" altLang="ja-JP"/>
              <a:t>Sample text Sample text</a:t>
            </a:r>
            <a:endParaRPr kumimoji="1" lang="ja-JP" altLang="en-US"/>
          </a:p>
        </p:txBody>
      </p:sp>
      <p:sp>
        <p:nvSpPr>
          <p:cNvPr id="5" name="object 13">
            <a:extLst>
              <a:ext uri="{FF2B5EF4-FFF2-40B4-BE49-F238E27FC236}">
                <a16:creationId xmlns:a16="http://schemas.microsoft.com/office/drawing/2014/main" id="{5B3C4D2C-E780-821E-5AB5-5D5CCBF07565}"/>
              </a:ext>
            </a:extLst>
          </p:cNvPr>
          <p:cNvSpPr/>
          <p:nvPr userDrawn="1"/>
        </p:nvSpPr>
        <p:spPr>
          <a:xfrm>
            <a:off x="1684564" y="3346743"/>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sp>
        <p:nvSpPr>
          <p:cNvPr id="6" name="object 12">
            <a:extLst>
              <a:ext uri="{FF2B5EF4-FFF2-40B4-BE49-F238E27FC236}">
                <a16:creationId xmlns:a16="http://schemas.microsoft.com/office/drawing/2014/main" id="{5BD419E3-5E77-1D20-BBA3-CEE8FCD81350}"/>
              </a:ext>
            </a:extLst>
          </p:cNvPr>
          <p:cNvSpPr/>
          <p:nvPr userDrawn="1"/>
        </p:nvSpPr>
        <p:spPr>
          <a:xfrm>
            <a:off x="1684564" y="1742505"/>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pic>
        <p:nvPicPr>
          <p:cNvPr id="14" name="グラフィックス 13">
            <a:extLst>
              <a:ext uri="{FF2B5EF4-FFF2-40B4-BE49-F238E27FC236}">
                <a16:creationId xmlns:a16="http://schemas.microsoft.com/office/drawing/2014/main" id="{7E6A973B-8412-4171-4466-DCC2A65765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19879" y="4540399"/>
            <a:ext cx="1016127" cy="554736"/>
          </a:xfrm>
          <a:prstGeom prst="rect">
            <a:avLst/>
          </a:prstGeom>
        </p:spPr>
      </p:pic>
      <p:grpSp>
        <p:nvGrpSpPr>
          <p:cNvPr id="3" name="グループ化 2">
            <a:extLst>
              <a:ext uri="{FF2B5EF4-FFF2-40B4-BE49-F238E27FC236}">
                <a16:creationId xmlns:a16="http://schemas.microsoft.com/office/drawing/2014/main" id="{9427DFD5-824D-F2E4-4F59-701241191B10}"/>
              </a:ext>
            </a:extLst>
          </p:cNvPr>
          <p:cNvGrpSpPr/>
          <p:nvPr userDrawn="1"/>
        </p:nvGrpSpPr>
        <p:grpSpPr>
          <a:xfrm>
            <a:off x="0" y="6375766"/>
            <a:ext cx="12192000" cy="482233"/>
            <a:chOff x="0" y="6375766"/>
            <a:chExt cx="12192000" cy="482233"/>
          </a:xfrm>
        </p:grpSpPr>
        <p:pic>
          <p:nvPicPr>
            <p:cNvPr id="4" name="図 3">
              <a:extLst>
                <a:ext uri="{FF2B5EF4-FFF2-40B4-BE49-F238E27FC236}">
                  <a16:creationId xmlns:a16="http://schemas.microsoft.com/office/drawing/2014/main" id="{617739DE-BC0D-D445-D8E0-860A7CB9AD72}"/>
                </a:ext>
              </a:extLst>
            </p:cNvPr>
            <p:cNvPicPr>
              <a:picLocks noChangeAspect="1"/>
            </p:cNvPicPr>
            <p:nvPr userDrawn="1"/>
          </p:nvPicPr>
          <p:blipFill>
            <a:blip r:embed="rId5">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7" name="グラフィックス 6">
              <a:extLst>
                <a:ext uri="{FF2B5EF4-FFF2-40B4-BE49-F238E27FC236}">
                  <a16:creationId xmlns:a16="http://schemas.microsoft.com/office/drawing/2014/main" id="{13F3181C-77D4-6FF1-BDD8-D84BB6CE773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7005" y="6497990"/>
              <a:ext cx="2499360" cy="237744"/>
            </a:xfrm>
            <a:prstGeom prst="rect">
              <a:avLst/>
            </a:prstGeom>
          </p:spPr>
        </p:pic>
      </p:grpSp>
    </p:spTree>
    <p:extLst>
      <p:ext uri="{BB962C8B-B14F-4D97-AF65-F5344CB8AC3E}">
        <p14:creationId xmlns:p14="http://schemas.microsoft.com/office/powerpoint/2010/main" val="3100167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_B">
    <p:spTree>
      <p:nvGrpSpPr>
        <p:cNvPr id="1" name=""/>
        <p:cNvGrpSpPr/>
        <p:nvPr/>
      </p:nvGrpSpPr>
      <p:grpSpPr>
        <a:xfrm>
          <a:off x="0" y="0"/>
          <a:ext cx="0" cy="0"/>
          <a:chOff x="0" y="0"/>
          <a:chExt cx="0" cy="0"/>
        </a:xfrm>
      </p:grpSpPr>
      <p:pic>
        <p:nvPicPr>
          <p:cNvPr id="7" name="object 3">
            <a:extLst>
              <a:ext uri="{FF2B5EF4-FFF2-40B4-BE49-F238E27FC236}">
                <a16:creationId xmlns:a16="http://schemas.microsoft.com/office/drawing/2014/main" id="{852D91D9-CEFA-6183-771C-8DC7176942EE}"/>
              </a:ext>
            </a:extLst>
          </p:cNvPr>
          <p:cNvPicPr/>
          <p:nvPr userDrawn="1"/>
        </p:nvPicPr>
        <p:blipFill>
          <a:blip r:embed="rId2" cstate="print"/>
          <a:stretch>
            <a:fillRect/>
          </a:stretch>
        </p:blipFill>
        <p:spPr>
          <a:xfrm>
            <a:off x="0" y="945387"/>
            <a:ext cx="5842000" cy="4495228"/>
          </a:xfrm>
          <a:prstGeom prst="rect">
            <a:avLst/>
          </a:prstGeom>
        </p:spPr>
      </p:pic>
      <p:sp>
        <p:nvSpPr>
          <p:cNvPr id="8" name="object 4">
            <a:extLst>
              <a:ext uri="{FF2B5EF4-FFF2-40B4-BE49-F238E27FC236}">
                <a16:creationId xmlns:a16="http://schemas.microsoft.com/office/drawing/2014/main" id="{134DE87E-8606-29F6-436A-BC408CFA12E7}"/>
              </a:ext>
            </a:extLst>
          </p:cNvPr>
          <p:cNvSpPr/>
          <p:nvPr userDrawn="1"/>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sp>
        <p:nvSpPr>
          <p:cNvPr id="17" name="名前">
            <a:extLst>
              <a:ext uri="{FF2B5EF4-FFF2-40B4-BE49-F238E27FC236}">
                <a16:creationId xmlns:a16="http://schemas.microsoft.com/office/drawing/2014/main" id="{DE91B62D-7F9F-8DFC-A0F5-0D31A1841799}"/>
              </a:ext>
            </a:extLst>
          </p:cNvPr>
          <p:cNvSpPr>
            <a:spLocks noGrp="1"/>
          </p:cNvSpPr>
          <p:nvPr>
            <p:ph type="body" sz="quarter" idx="15" hasCustomPrompt="1"/>
          </p:nvPr>
        </p:nvSpPr>
        <p:spPr>
          <a:xfrm>
            <a:off x="1684563" y="4021027"/>
            <a:ext cx="3286760" cy="222690"/>
          </a:xfrm>
        </p:spPr>
        <p:txBody>
          <a:bodyPr/>
          <a:lstStyle>
            <a:lvl1pPr algn="ctr">
              <a:defRPr sz="1200" baseline="0">
                <a:solidFill>
                  <a:schemeClr val="bg1"/>
                </a:solidFill>
                <a:ea typeface="Meiryo UI" panose="020B0604030504040204" pitchFamily="50" charset="-128"/>
              </a:defRPr>
            </a:lvl1pPr>
          </a:lstStyle>
          <a:p>
            <a:pPr lvl="0"/>
            <a:r>
              <a:rPr kumimoji="1" lang="en-US" altLang="ja-JP"/>
              <a:t>Name</a:t>
            </a:r>
            <a:endParaRPr kumimoji="1" lang="ja-JP" altLang="en-US"/>
          </a:p>
        </p:txBody>
      </p:sp>
      <p:sp>
        <p:nvSpPr>
          <p:cNvPr id="18" name="部署">
            <a:extLst>
              <a:ext uri="{FF2B5EF4-FFF2-40B4-BE49-F238E27FC236}">
                <a16:creationId xmlns:a16="http://schemas.microsoft.com/office/drawing/2014/main" id="{6B6236CC-9EAA-4A0C-BF22-2D42F275492B}"/>
              </a:ext>
            </a:extLst>
          </p:cNvPr>
          <p:cNvSpPr>
            <a:spLocks noGrp="1"/>
          </p:cNvSpPr>
          <p:nvPr>
            <p:ph type="body" sz="quarter" idx="14" hasCustomPrompt="1"/>
          </p:nvPr>
        </p:nvSpPr>
        <p:spPr>
          <a:xfrm>
            <a:off x="1684563" y="3785903"/>
            <a:ext cx="3286760" cy="222690"/>
          </a:xfrm>
        </p:spPr>
        <p:txBody>
          <a:bodyPr/>
          <a:lstStyle>
            <a:lvl1pPr algn="ctr">
              <a:defRPr sz="1200" baseline="0">
                <a:solidFill>
                  <a:schemeClr val="bg1"/>
                </a:solidFill>
                <a:ea typeface="Meiryo UI" panose="020B0604030504040204" pitchFamily="50" charset="-128"/>
              </a:defRPr>
            </a:lvl1pPr>
          </a:lstStyle>
          <a:p>
            <a:pPr lvl="0"/>
            <a:r>
              <a:rPr kumimoji="1" lang="en-US" altLang="ja-JP"/>
              <a:t>Division</a:t>
            </a:r>
            <a:endParaRPr kumimoji="1" lang="ja-JP" altLang="en-US"/>
          </a:p>
        </p:txBody>
      </p:sp>
      <p:sp>
        <p:nvSpPr>
          <p:cNvPr id="19" name="日付">
            <a:extLst>
              <a:ext uri="{FF2B5EF4-FFF2-40B4-BE49-F238E27FC236}">
                <a16:creationId xmlns:a16="http://schemas.microsoft.com/office/drawing/2014/main" id="{3C4B6358-57C2-0890-38DB-E948C63C06BD}"/>
              </a:ext>
            </a:extLst>
          </p:cNvPr>
          <p:cNvSpPr>
            <a:spLocks noGrp="1"/>
          </p:cNvSpPr>
          <p:nvPr>
            <p:ph type="body" sz="quarter" idx="13" hasCustomPrompt="1"/>
          </p:nvPr>
        </p:nvSpPr>
        <p:spPr>
          <a:xfrm>
            <a:off x="1684564" y="3604459"/>
            <a:ext cx="3286760" cy="147284"/>
          </a:xfrm>
        </p:spPr>
        <p:txBody>
          <a:bodyPr/>
          <a:lstStyle>
            <a:lvl1pPr algn="ctr">
              <a:defRPr sz="800" b="0" i="0" spc="0" baseline="0">
                <a:solidFill>
                  <a:schemeClr val="bg1"/>
                </a:solidFill>
                <a:latin typeface="Segoe UI" panose="020B0502040204020203" pitchFamily="34" charset="0"/>
                <a:ea typeface="Meiryo UI" panose="020B0604030504040204" pitchFamily="50" charset="-128"/>
                <a:cs typeface="Segoe UI" panose="020B0502040204020203" pitchFamily="34" charset="0"/>
              </a:defRPr>
            </a:lvl1pPr>
            <a:lvl2pPr algn="ctr">
              <a:defRPr sz="800" b="0" i="0">
                <a:solidFill>
                  <a:schemeClr val="bg1"/>
                </a:solidFill>
                <a:latin typeface="Arial" panose="020B0604020202020204" pitchFamily="34" charset="0"/>
                <a:cs typeface="Arial" panose="020B0604020202020204" pitchFamily="34" charset="0"/>
              </a:defRPr>
            </a:lvl2pPr>
            <a:lvl3pPr algn="ctr">
              <a:defRPr sz="800" b="0" i="0">
                <a:solidFill>
                  <a:schemeClr val="bg1"/>
                </a:solidFill>
                <a:latin typeface="Arial" panose="020B0604020202020204" pitchFamily="34" charset="0"/>
                <a:cs typeface="Arial" panose="020B0604020202020204" pitchFamily="34" charset="0"/>
              </a:defRPr>
            </a:lvl3pPr>
            <a:lvl4pPr algn="ctr">
              <a:defRPr sz="800" b="0" i="0">
                <a:solidFill>
                  <a:schemeClr val="bg1"/>
                </a:solidFill>
                <a:latin typeface="Arial" panose="020B0604020202020204" pitchFamily="34" charset="0"/>
                <a:cs typeface="Arial" panose="020B0604020202020204" pitchFamily="34" charset="0"/>
              </a:defRPr>
            </a:lvl4pPr>
            <a:lvl5pPr algn="ctr">
              <a:defRPr sz="800" b="0" i="0">
                <a:solidFill>
                  <a:schemeClr val="bg1"/>
                </a:solidFill>
                <a:latin typeface="Arial" panose="020B0604020202020204" pitchFamily="34" charset="0"/>
                <a:cs typeface="Arial" panose="020B0604020202020204" pitchFamily="34" charset="0"/>
              </a:defRPr>
            </a:lvl5pPr>
          </a:lstStyle>
          <a:p>
            <a:pPr lvl="0"/>
            <a:r>
              <a:rPr kumimoji="1" lang="en-US" altLang="ja-JP"/>
              <a:t>2024/00/00</a:t>
            </a:r>
            <a:endParaRPr kumimoji="1" lang="ja-JP" altLang="en-US"/>
          </a:p>
        </p:txBody>
      </p:sp>
      <p:sp>
        <p:nvSpPr>
          <p:cNvPr id="20" name="メインタイトル">
            <a:extLst>
              <a:ext uri="{FF2B5EF4-FFF2-40B4-BE49-F238E27FC236}">
                <a16:creationId xmlns:a16="http://schemas.microsoft.com/office/drawing/2014/main" id="{40CC0620-BD14-3D8A-A1DA-0AC3012B591B}"/>
              </a:ext>
            </a:extLst>
          </p:cNvPr>
          <p:cNvSpPr>
            <a:spLocks noGrp="1"/>
          </p:cNvSpPr>
          <p:nvPr>
            <p:ph type="title" hasCustomPrompt="1"/>
          </p:nvPr>
        </p:nvSpPr>
        <p:spPr>
          <a:xfrm>
            <a:off x="1684564" y="1742505"/>
            <a:ext cx="3286760" cy="1604211"/>
          </a:xfrm>
        </p:spPr>
        <p:txBody>
          <a:bodyPr anchor="ctr" anchorCtr="1">
            <a:noAutofit/>
          </a:bodyPr>
          <a:lstStyle>
            <a:lvl1pPr algn="ctr">
              <a:defRPr sz="2200" b="1" i="0" baseline="0">
                <a:solidFill>
                  <a:schemeClr val="bg1"/>
                </a:solidFill>
                <a:latin typeface="Segoe UI" panose="020B0502040204020203" pitchFamily="34" charset="0"/>
                <a:ea typeface="Yu Gothic" panose="020B0400000000000000" pitchFamily="34" charset="-128"/>
                <a:cs typeface="Segoe UI" panose="020B0502040204020203" pitchFamily="34" charset="0"/>
              </a:defRPr>
            </a:lvl1pPr>
          </a:lstStyle>
          <a:p>
            <a:r>
              <a:rPr kumimoji="1" lang="en-US" altLang="ja-JP"/>
              <a:t>Title text</a:t>
            </a:r>
            <a:br>
              <a:rPr kumimoji="1" lang="en-US" altLang="ja-JP"/>
            </a:br>
            <a:r>
              <a:rPr kumimoji="1" lang="en-US" altLang="ja-JP"/>
              <a:t>Title text</a:t>
            </a:r>
            <a:r>
              <a:rPr kumimoji="1" lang="ja-JP" altLang="en-US"/>
              <a:t> </a:t>
            </a:r>
          </a:p>
        </p:txBody>
      </p:sp>
      <p:sp>
        <p:nvSpPr>
          <p:cNvPr id="21" name="サブタイトル">
            <a:extLst>
              <a:ext uri="{FF2B5EF4-FFF2-40B4-BE49-F238E27FC236}">
                <a16:creationId xmlns:a16="http://schemas.microsoft.com/office/drawing/2014/main" id="{89FA2FD5-56A6-B2D9-BC63-D44F9AD3E4BB}"/>
              </a:ext>
            </a:extLst>
          </p:cNvPr>
          <p:cNvSpPr>
            <a:spLocks noGrp="1"/>
          </p:cNvSpPr>
          <p:nvPr>
            <p:ph type="body" sz="quarter" idx="10" hasCustomPrompt="1"/>
          </p:nvPr>
        </p:nvSpPr>
        <p:spPr>
          <a:xfrm>
            <a:off x="1684564" y="1299247"/>
            <a:ext cx="3286759" cy="279050"/>
          </a:xfrm>
        </p:spPr>
        <p:txBody>
          <a:bodyPr anchor="b" anchorCtr="0">
            <a:noAutofit/>
          </a:bodyPr>
          <a:lstStyle>
            <a:lvl1pPr algn="ctr">
              <a:lnSpc>
                <a:spcPct val="120000"/>
              </a:lnSpc>
              <a:spcBef>
                <a:spcPts val="0"/>
              </a:spcBef>
              <a:defRPr sz="1500" b="0" i="0" baseline="0">
                <a:solidFill>
                  <a:schemeClr val="bg1"/>
                </a:solidFill>
                <a:latin typeface="Segoe UI" panose="020B0502040204020203" pitchFamily="34" charset="0"/>
                <a:cs typeface="Segoe UI" panose="020B0502040204020203" pitchFamily="34" charset="0"/>
              </a:defRPr>
            </a:lvl1pPr>
            <a:lvl2pPr algn="ctr">
              <a:defRPr sz="1500">
                <a:solidFill>
                  <a:schemeClr val="bg1"/>
                </a:solidFill>
              </a:defRPr>
            </a:lvl2pPr>
            <a:lvl3pPr algn="ctr">
              <a:defRPr sz="1500">
                <a:solidFill>
                  <a:schemeClr val="bg1"/>
                </a:solidFill>
              </a:defRPr>
            </a:lvl3pPr>
            <a:lvl4pPr algn="ctr">
              <a:defRPr sz="1500">
                <a:solidFill>
                  <a:schemeClr val="bg1"/>
                </a:solidFill>
              </a:defRPr>
            </a:lvl4pPr>
            <a:lvl5pPr algn="ctr">
              <a:defRPr sz="1500">
                <a:solidFill>
                  <a:schemeClr val="bg1"/>
                </a:solidFill>
              </a:defRPr>
            </a:lvl5pPr>
          </a:lstStyle>
          <a:p>
            <a:pPr marL="14400" marR="0" lvl="0" indent="0" algn="ctr" defTabSz="914400" eaLnBrk="1" fontAlgn="auto" latinLnBrk="0" hangingPunct="1">
              <a:lnSpc>
                <a:spcPct val="130000"/>
              </a:lnSpc>
              <a:spcBef>
                <a:spcPts val="100"/>
              </a:spcBef>
              <a:spcAft>
                <a:spcPts val="0"/>
              </a:spcAft>
              <a:buClrTx/>
              <a:buSzTx/>
              <a:buFontTx/>
              <a:buNone/>
              <a:tabLst/>
              <a:defRPr/>
            </a:pPr>
            <a:r>
              <a:rPr kumimoji="1" lang="en-US" altLang="ja-JP"/>
              <a:t>Sample text Sample text</a:t>
            </a:r>
            <a:endParaRPr kumimoji="1" lang="ja-JP" altLang="en-US"/>
          </a:p>
        </p:txBody>
      </p:sp>
      <p:sp>
        <p:nvSpPr>
          <p:cNvPr id="5" name="object 13">
            <a:extLst>
              <a:ext uri="{FF2B5EF4-FFF2-40B4-BE49-F238E27FC236}">
                <a16:creationId xmlns:a16="http://schemas.microsoft.com/office/drawing/2014/main" id="{5B3C4D2C-E780-821E-5AB5-5D5CCBF07565}"/>
              </a:ext>
            </a:extLst>
          </p:cNvPr>
          <p:cNvSpPr/>
          <p:nvPr userDrawn="1"/>
        </p:nvSpPr>
        <p:spPr>
          <a:xfrm>
            <a:off x="1684564" y="3346743"/>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sp>
        <p:nvSpPr>
          <p:cNvPr id="6" name="object 12">
            <a:extLst>
              <a:ext uri="{FF2B5EF4-FFF2-40B4-BE49-F238E27FC236}">
                <a16:creationId xmlns:a16="http://schemas.microsoft.com/office/drawing/2014/main" id="{5BD419E3-5E77-1D20-BBA3-CEE8FCD81350}"/>
              </a:ext>
            </a:extLst>
          </p:cNvPr>
          <p:cNvSpPr/>
          <p:nvPr userDrawn="1"/>
        </p:nvSpPr>
        <p:spPr>
          <a:xfrm>
            <a:off x="1684564" y="1742505"/>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pic>
        <p:nvPicPr>
          <p:cNvPr id="3" name="グラフィックス 2">
            <a:extLst>
              <a:ext uri="{FF2B5EF4-FFF2-40B4-BE49-F238E27FC236}">
                <a16:creationId xmlns:a16="http://schemas.microsoft.com/office/drawing/2014/main" id="{C302009A-1EFC-569A-3C7E-5F0B4BE604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19879" y="4540399"/>
            <a:ext cx="1016127" cy="554736"/>
          </a:xfrm>
          <a:prstGeom prst="rect">
            <a:avLst/>
          </a:prstGeom>
        </p:spPr>
      </p:pic>
    </p:spTree>
    <p:extLst>
      <p:ext uri="{BB962C8B-B14F-4D97-AF65-F5344CB8AC3E}">
        <p14:creationId xmlns:p14="http://schemas.microsoft.com/office/powerpoint/2010/main" val="1125921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_A">
    <p:spTree>
      <p:nvGrpSpPr>
        <p:cNvPr id="1" name=""/>
        <p:cNvGrpSpPr/>
        <p:nvPr/>
      </p:nvGrpSpPr>
      <p:grpSpPr>
        <a:xfrm>
          <a:off x="0" y="0"/>
          <a:ext cx="0" cy="0"/>
          <a:chOff x="0" y="0"/>
          <a:chExt cx="0" cy="0"/>
        </a:xfrm>
      </p:grpSpPr>
      <p:sp>
        <p:nvSpPr>
          <p:cNvPr id="8" name="本文">
            <a:extLst>
              <a:ext uri="{FF2B5EF4-FFF2-40B4-BE49-F238E27FC236}">
                <a16:creationId xmlns:a16="http://schemas.microsoft.com/office/drawing/2014/main" id="{7BCA38F4-41BE-BFC8-F4B4-A11FEDE5F3C2}"/>
              </a:ext>
            </a:extLst>
          </p:cNvPr>
          <p:cNvSpPr>
            <a:spLocks noGrp="1"/>
          </p:cNvSpPr>
          <p:nvPr>
            <p:ph type="body" sz="quarter" idx="13" hasCustomPrompt="1"/>
          </p:nvPr>
        </p:nvSpPr>
        <p:spPr>
          <a:xfrm>
            <a:off x="4920016" y="945389"/>
            <a:ext cx="6293325" cy="4495800"/>
          </a:xfrm>
        </p:spPr>
        <p:txBody>
          <a:bodyPr>
            <a:noAutofit/>
          </a:bodyPr>
          <a:lstStyle>
            <a:lvl1pPr marL="357300" indent="-342900">
              <a:spcAft>
                <a:spcPts val="1000"/>
              </a:spcAft>
              <a:buFont typeface="+mj-lt"/>
              <a:buAutoNum type="arabicPeriod"/>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marL="8001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2pPr>
            <a:lvl3pPr marL="12573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3pPr>
            <a:lvl4pPr marL="17145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4pPr>
            <a:lvl5pPr marL="21717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7" name="タイトル">
            <a:extLst>
              <a:ext uri="{FF2B5EF4-FFF2-40B4-BE49-F238E27FC236}">
                <a16:creationId xmlns:a16="http://schemas.microsoft.com/office/drawing/2014/main" id="{DF6AC0A1-ECE4-EBF0-B1B7-1F8D9A99A296}"/>
              </a:ext>
            </a:extLst>
          </p:cNvPr>
          <p:cNvSpPr>
            <a:spLocks noGrp="1"/>
          </p:cNvSpPr>
          <p:nvPr>
            <p:ph type="title" hasCustomPrompt="1"/>
          </p:nvPr>
        </p:nvSpPr>
        <p:spPr>
          <a:xfrm>
            <a:off x="1208101" y="945388"/>
            <a:ext cx="2994506" cy="4495800"/>
          </a:xfrm>
        </p:spPr>
        <p:txBody>
          <a:bodyPr anchor="ctr" anchorCtr="1">
            <a:noAutofit/>
          </a:bodyPr>
          <a:lstStyle>
            <a:lvl1pPr algn="ctr">
              <a:defRPr sz="2400" b="1" i="0" spc="0" baseline="0">
                <a:solidFill>
                  <a:schemeClr val="tx2"/>
                </a:solidFill>
                <a:latin typeface="Segoe UI" panose="020B0502040204020203" pitchFamily="34" charset="0"/>
                <a:ea typeface="Meiryo UI" panose="020B0604030504040204" pitchFamily="34" charset="-128"/>
                <a:cs typeface="Segoe UI" panose="020B0502040204020203" pitchFamily="34" charset="0"/>
              </a:defRPr>
            </a:lvl1pPr>
          </a:lstStyle>
          <a:p>
            <a:r>
              <a:rPr kumimoji="1" lang="en-US" altLang="ja-JP"/>
              <a:t>Title text</a:t>
            </a:r>
            <a:endParaRPr kumimoji="1" lang="ja-JP" altLang="en-US"/>
          </a:p>
        </p:txBody>
      </p:sp>
      <p:sp>
        <p:nvSpPr>
          <p:cNvPr id="2" name="object 2">
            <a:extLst>
              <a:ext uri="{FF2B5EF4-FFF2-40B4-BE49-F238E27FC236}">
                <a16:creationId xmlns:a16="http://schemas.microsoft.com/office/drawing/2014/main" id="{DE25391C-2E0E-590D-B1DD-F4EF0D64753E}"/>
              </a:ext>
            </a:extLst>
          </p:cNvPr>
          <p:cNvSpPr/>
          <p:nvPr userDrawn="1"/>
        </p:nvSpPr>
        <p:spPr>
          <a:xfrm>
            <a:off x="4571504" y="945388"/>
            <a:ext cx="25400" cy="4495800"/>
          </a:xfrm>
          <a:custGeom>
            <a:avLst/>
            <a:gdLst/>
            <a:ahLst/>
            <a:cxnLst/>
            <a:rect l="l" t="t" r="r" b="b"/>
            <a:pathLst>
              <a:path w="25400" h="4495800">
                <a:moveTo>
                  <a:pt x="25400" y="0"/>
                </a:moveTo>
                <a:lnTo>
                  <a:pt x="0" y="0"/>
                </a:lnTo>
                <a:lnTo>
                  <a:pt x="0" y="4495228"/>
                </a:lnTo>
                <a:lnTo>
                  <a:pt x="25400" y="4495228"/>
                </a:lnTo>
                <a:lnTo>
                  <a:pt x="25400" y="0"/>
                </a:lnTo>
                <a:close/>
              </a:path>
            </a:pathLst>
          </a:custGeom>
          <a:solidFill>
            <a:srgbClr val="0081CC"/>
          </a:solidFill>
        </p:spPr>
        <p:txBody>
          <a:bodyPr wrap="square" lIns="0" tIns="0" rIns="0" bIns="0" rtlCol="0"/>
          <a:lstStyle/>
          <a:p>
            <a:endParaRPr/>
          </a:p>
        </p:txBody>
      </p:sp>
      <p:pic>
        <p:nvPicPr>
          <p:cNvPr id="3" name="object 3">
            <a:extLst>
              <a:ext uri="{FF2B5EF4-FFF2-40B4-BE49-F238E27FC236}">
                <a16:creationId xmlns:a16="http://schemas.microsoft.com/office/drawing/2014/main" id="{CE2DDE68-6F47-F483-0E3E-AC7D21CCD86A}"/>
              </a:ext>
            </a:extLst>
          </p:cNvPr>
          <p:cNvPicPr/>
          <p:nvPr userDrawn="1"/>
        </p:nvPicPr>
        <p:blipFill>
          <a:blip r:embed="rId2" cstate="print"/>
          <a:stretch>
            <a:fillRect/>
          </a:stretch>
        </p:blipFill>
        <p:spPr>
          <a:xfrm>
            <a:off x="0" y="945387"/>
            <a:ext cx="813371" cy="4495228"/>
          </a:xfrm>
          <a:prstGeom prst="rect">
            <a:avLst/>
          </a:prstGeom>
        </p:spPr>
      </p:pic>
    </p:spTree>
    <p:extLst>
      <p:ext uri="{BB962C8B-B14F-4D97-AF65-F5344CB8AC3E}">
        <p14:creationId xmlns:p14="http://schemas.microsoft.com/office/powerpoint/2010/main" val="2726118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_B">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0B28C733-ABC6-8325-278A-9873E4ADBEFC}"/>
              </a:ext>
            </a:extLst>
          </p:cNvPr>
          <p:cNvPicPr/>
          <p:nvPr userDrawn="1"/>
        </p:nvPicPr>
        <p:blipFill>
          <a:blip r:embed="rId2" cstate="print"/>
          <a:stretch>
            <a:fillRect/>
          </a:stretch>
        </p:blipFill>
        <p:spPr>
          <a:xfrm>
            <a:off x="813371" y="945387"/>
            <a:ext cx="3783533" cy="4495228"/>
          </a:xfrm>
          <a:prstGeom prst="rect">
            <a:avLst/>
          </a:prstGeom>
        </p:spPr>
      </p:pic>
      <p:sp>
        <p:nvSpPr>
          <p:cNvPr id="5" name="object 4">
            <a:extLst>
              <a:ext uri="{FF2B5EF4-FFF2-40B4-BE49-F238E27FC236}">
                <a16:creationId xmlns:a16="http://schemas.microsoft.com/office/drawing/2014/main" id="{F19F8921-59B8-9D74-7EA6-E2D97E6484C3}"/>
              </a:ext>
            </a:extLst>
          </p:cNvPr>
          <p:cNvSpPr/>
          <p:nvPr userDrawn="1"/>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sp>
        <p:nvSpPr>
          <p:cNvPr id="8" name="本文">
            <a:extLst>
              <a:ext uri="{FF2B5EF4-FFF2-40B4-BE49-F238E27FC236}">
                <a16:creationId xmlns:a16="http://schemas.microsoft.com/office/drawing/2014/main" id="{7BCA38F4-41BE-BFC8-F4B4-A11FEDE5F3C2}"/>
              </a:ext>
            </a:extLst>
          </p:cNvPr>
          <p:cNvSpPr>
            <a:spLocks noGrp="1"/>
          </p:cNvSpPr>
          <p:nvPr>
            <p:ph type="body" sz="quarter" idx="13" hasCustomPrompt="1"/>
          </p:nvPr>
        </p:nvSpPr>
        <p:spPr>
          <a:xfrm>
            <a:off x="4920016" y="945389"/>
            <a:ext cx="6293325" cy="4495800"/>
          </a:xfrm>
        </p:spPr>
        <p:txBody>
          <a:bodyPr>
            <a:noAutofit/>
          </a:bodyPr>
          <a:lstStyle>
            <a:lvl1pPr marL="357300" indent="-342900">
              <a:spcAft>
                <a:spcPts val="1000"/>
              </a:spcAft>
              <a:buFont typeface="+mj-lt"/>
              <a:buAutoNum type="arabicPeriod"/>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marL="8001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2pPr>
            <a:lvl3pPr marL="12573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3pPr>
            <a:lvl4pPr marL="17145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4pPr>
            <a:lvl5pPr marL="2171700" indent="-342900">
              <a:spcAft>
                <a:spcPts val="1000"/>
              </a:spcAft>
              <a:buFont typeface="+mj-lt"/>
              <a:buAutoNum type="arabicPeriod"/>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7" name="タイトル">
            <a:extLst>
              <a:ext uri="{FF2B5EF4-FFF2-40B4-BE49-F238E27FC236}">
                <a16:creationId xmlns:a16="http://schemas.microsoft.com/office/drawing/2014/main" id="{DF6AC0A1-ECE4-EBF0-B1B7-1F8D9A99A296}"/>
              </a:ext>
            </a:extLst>
          </p:cNvPr>
          <p:cNvSpPr>
            <a:spLocks noGrp="1"/>
          </p:cNvSpPr>
          <p:nvPr>
            <p:ph type="title" hasCustomPrompt="1"/>
          </p:nvPr>
        </p:nvSpPr>
        <p:spPr>
          <a:xfrm>
            <a:off x="1208101" y="945388"/>
            <a:ext cx="2994506" cy="4495800"/>
          </a:xfrm>
        </p:spPr>
        <p:txBody>
          <a:bodyPr anchor="ctr" anchorCtr="1">
            <a:noAutofit/>
          </a:bodyPr>
          <a:lstStyle>
            <a:lvl1pPr algn="ctr">
              <a:defRPr sz="2400" b="1" i="0" spc="0" baseline="0">
                <a:solidFill>
                  <a:schemeClr val="bg1"/>
                </a:solidFill>
                <a:latin typeface="Segoe UI" panose="020B0502040204020203" pitchFamily="34" charset="0"/>
                <a:ea typeface="Meiryo UI" panose="020B0604030504040204" pitchFamily="34" charset="-128"/>
                <a:cs typeface="Segoe UI" panose="020B0502040204020203" pitchFamily="34" charset="0"/>
              </a:defRPr>
            </a:lvl1pPr>
          </a:lstStyle>
          <a:p>
            <a:r>
              <a:rPr kumimoji="1" lang="en-US" altLang="ja-JP"/>
              <a:t>Title text</a:t>
            </a:r>
            <a:endParaRPr kumimoji="1" lang="ja-JP" altLang="en-US"/>
          </a:p>
        </p:txBody>
      </p:sp>
    </p:spTree>
    <p:extLst>
      <p:ext uri="{BB962C8B-B14F-4D97-AF65-F5344CB8AC3E}">
        <p14:creationId xmlns:p14="http://schemas.microsoft.com/office/powerpoint/2010/main" val="2560178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de Cover_A">
    <p:spTree>
      <p:nvGrpSpPr>
        <p:cNvPr id="1" name=""/>
        <p:cNvGrpSpPr/>
        <p:nvPr/>
      </p:nvGrpSpPr>
      <p:grpSpPr>
        <a:xfrm>
          <a:off x="0" y="0"/>
          <a:ext cx="0" cy="0"/>
          <a:chOff x="0" y="0"/>
          <a:chExt cx="0" cy="0"/>
        </a:xfrm>
      </p:grpSpPr>
      <p:sp>
        <p:nvSpPr>
          <p:cNvPr id="7" name="タイトル">
            <a:extLst>
              <a:ext uri="{FF2B5EF4-FFF2-40B4-BE49-F238E27FC236}">
                <a16:creationId xmlns:a16="http://schemas.microsoft.com/office/drawing/2014/main" id="{DF6AC0A1-ECE4-EBF0-B1B7-1F8D9A99A296}"/>
              </a:ext>
            </a:extLst>
          </p:cNvPr>
          <p:cNvSpPr>
            <a:spLocks noGrp="1"/>
          </p:cNvSpPr>
          <p:nvPr>
            <p:ph type="title" hasCustomPrompt="1"/>
          </p:nvPr>
        </p:nvSpPr>
        <p:spPr>
          <a:xfrm>
            <a:off x="1194371" y="970788"/>
            <a:ext cx="4648200" cy="4445000"/>
          </a:xfrm>
        </p:spPr>
        <p:txBody>
          <a:bodyPr anchor="ctr" anchorCtr="0">
            <a:noAutofit/>
          </a:bodyPr>
          <a:lstStyle>
            <a:lvl1pPr algn="l">
              <a:defRPr sz="2400" b="1" i="0" spc="0" baseline="0">
                <a:solidFill>
                  <a:schemeClr val="tx2"/>
                </a:solidFill>
                <a:latin typeface="Segoe UI" panose="020B0502040204020203" pitchFamily="34" charset="0"/>
                <a:ea typeface="Meiryo UI" panose="020B0604030504040204" pitchFamily="34" charset="-128"/>
                <a:cs typeface="Segoe UI" panose="020B0502040204020203" pitchFamily="34" charset="0"/>
              </a:defRPr>
            </a:lvl1pPr>
          </a:lstStyle>
          <a:p>
            <a:r>
              <a:rPr kumimoji="1" lang="en-US" altLang="ja-JP"/>
              <a:t>Title text</a:t>
            </a:r>
            <a:endParaRPr kumimoji="1" lang="ja-JP" altLang="en-US"/>
          </a:p>
        </p:txBody>
      </p:sp>
      <p:pic>
        <p:nvPicPr>
          <p:cNvPr id="2" name="object 2">
            <a:extLst>
              <a:ext uri="{FF2B5EF4-FFF2-40B4-BE49-F238E27FC236}">
                <a16:creationId xmlns:a16="http://schemas.microsoft.com/office/drawing/2014/main" id="{D20D6696-DEC6-B40B-1340-62FFF1847061}"/>
              </a:ext>
            </a:extLst>
          </p:cNvPr>
          <p:cNvPicPr/>
          <p:nvPr userDrawn="1"/>
        </p:nvPicPr>
        <p:blipFill>
          <a:blip r:embed="rId2" cstate="print"/>
          <a:stretch>
            <a:fillRect/>
          </a:stretch>
        </p:blipFill>
        <p:spPr>
          <a:xfrm>
            <a:off x="0" y="945387"/>
            <a:ext cx="813371" cy="4495228"/>
          </a:xfrm>
          <a:prstGeom prst="rect">
            <a:avLst/>
          </a:prstGeom>
        </p:spPr>
      </p:pic>
      <p:sp>
        <p:nvSpPr>
          <p:cNvPr id="3" name="object 3">
            <a:extLst>
              <a:ext uri="{FF2B5EF4-FFF2-40B4-BE49-F238E27FC236}">
                <a16:creationId xmlns:a16="http://schemas.microsoft.com/office/drawing/2014/main" id="{22D38394-0E9B-BF4A-F9EA-2A49C3D1BFF6}"/>
              </a:ext>
            </a:extLst>
          </p:cNvPr>
          <p:cNvSpPr/>
          <p:nvPr userDrawn="1"/>
        </p:nvSpPr>
        <p:spPr>
          <a:xfrm>
            <a:off x="1194371" y="945388"/>
            <a:ext cx="4648200" cy="25400"/>
          </a:xfrm>
          <a:custGeom>
            <a:avLst/>
            <a:gdLst/>
            <a:ahLst/>
            <a:cxnLst/>
            <a:rect l="l" t="t" r="r" b="b"/>
            <a:pathLst>
              <a:path w="4648200" h="25400">
                <a:moveTo>
                  <a:pt x="4647628" y="0"/>
                </a:moveTo>
                <a:lnTo>
                  <a:pt x="0" y="0"/>
                </a:lnTo>
                <a:lnTo>
                  <a:pt x="0" y="25400"/>
                </a:lnTo>
                <a:lnTo>
                  <a:pt x="4647628" y="25400"/>
                </a:lnTo>
                <a:lnTo>
                  <a:pt x="4647628" y="0"/>
                </a:lnTo>
                <a:close/>
              </a:path>
            </a:pathLst>
          </a:custGeom>
          <a:solidFill>
            <a:srgbClr val="0081CC"/>
          </a:solidFill>
        </p:spPr>
        <p:txBody>
          <a:bodyPr wrap="square" lIns="0" tIns="0" rIns="0" bIns="0" rtlCol="0"/>
          <a:lstStyle/>
          <a:p>
            <a:endParaRPr/>
          </a:p>
        </p:txBody>
      </p:sp>
      <p:sp>
        <p:nvSpPr>
          <p:cNvPr id="4" name="object 4">
            <a:extLst>
              <a:ext uri="{FF2B5EF4-FFF2-40B4-BE49-F238E27FC236}">
                <a16:creationId xmlns:a16="http://schemas.microsoft.com/office/drawing/2014/main" id="{6F93204D-81CD-E3F0-78BB-3A14A5816653}"/>
              </a:ext>
            </a:extLst>
          </p:cNvPr>
          <p:cNvSpPr/>
          <p:nvPr userDrawn="1"/>
        </p:nvSpPr>
        <p:spPr>
          <a:xfrm>
            <a:off x="1194371" y="5415216"/>
            <a:ext cx="4648200" cy="25400"/>
          </a:xfrm>
          <a:custGeom>
            <a:avLst/>
            <a:gdLst/>
            <a:ahLst/>
            <a:cxnLst/>
            <a:rect l="l" t="t" r="r" b="b"/>
            <a:pathLst>
              <a:path w="4648200" h="25400">
                <a:moveTo>
                  <a:pt x="4647628" y="0"/>
                </a:moveTo>
                <a:lnTo>
                  <a:pt x="0" y="0"/>
                </a:lnTo>
                <a:lnTo>
                  <a:pt x="0" y="25400"/>
                </a:lnTo>
                <a:lnTo>
                  <a:pt x="4647628" y="25400"/>
                </a:lnTo>
                <a:lnTo>
                  <a:pt x="4647628" y="0"/>
                </a:lnTo>
                <a:close/>
              </a:path>
            </a:pathLst>
          </a:custGeom>
          <a:solidFill>
            <a:srgbClr val="0081CC"/>
          </a:solidFill>
        </p:spPr>
        <p:txBody>
          <a:bodyPr wrap="square" lIns="0" tIns="0" rIns="0" bIns="0" rtlCol="0"/>
          <a:lstStyle/>
          <a:p>
            <a:endParaRPr/>
          </a:p>
        </p:txBody>
      </p:sp>
    </p:spTree>
    <p:extLst>
      <p:ext uri="{BB962C8B-B14F-4D97-AF65-F5344CB8AC3E}">
        <p14:creationId xmlns:p14="http://schemas.microsoft.com/office/powerpoint/2010/main" val="2923259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de Cover_B">
    <p:spTree>
      <p:nvGrpSpPr>
        <p:cNvPr id="1" name=""/>
        <p:cNvGrpSpPr/>
        <p:nvPr/>
      </p:nvGrpSpPr>
      <p:grpSpPr>
        <a:xfrm>
          <a:off x="0" y="0"/>
          <a:ext cx="0" cy="0"/>
          <a:chOff x="0" y="0"/>
          <a:chExt cx="0" cy="0"/>
        </a:xfrm>
      </p:grpSpPr>
      <p:pic>
        <p:nvPicPr>
          <p:cNvPr id="6" name="object 3">
            <a:extLst>
              <a:ext uri="{FF2B5EF4-FFF2-40B4-BE49-F238E27FC236}">
                <a16:creationId xmlns:a16="http://schemas.microsoft.com/office/drawing/2014/main" id="{7325A044-816D-2FDA-8C50-81FD82FC2932}"/>
              </a:ext>
            </a:extLst>
          </p:cNvPr>
          <p:cNvPicPr/>
          <p:nvPr userDrawn="1"/>
        </p:nvPicPr>
        <p:blipFill>
          <a:blip r:embed="rId2" cstate="print"/>
          <a:stretch>
            <a:fillRect/>
          </a:stretch>
        </p:blipFill>
        <p:spPr>
          <a:xfrm>
            <a:off x="813371" y="945388"/>
            <a:ext cx="5028628" cy="4495228"/>
          </a:xfrm>
          <a:prstGeom prst="rect">
            <a:avLst/>
          </a:prstGeom>
        </p:spPr>
      </p:pic>
      <p:sp>
        <p:nvSpPr>
          <p:cNvPr id="8" name="object 4">
            <a:extLst>
              <a:ext uri="{FF2B5EF4-FFF2-40B4-BE49-F238E27FC236}">
                <a16:creationId xmlns:a16="http://schemas.microsoft.com/office/drawing/2014/main" id="{E1A8333A-10C5-504F-0104-3B6A5E91ADDA}"/>
              </a:ext>
            </a:extLst>
          </p:cNvPr>
          <p:cNvSpPr/>
          <p:nvPr userDrawn="1"/>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sp>
        <p:nvSpPr>
          <p:cNvPr id="7" name="タイトル">
            <a:extLst>
              <a:ext uri="{FF2B5EF4-FFF2-40B4-BE49-F238E27FC236}">
                <a16:creationId xmlns:a16="http://schemas.microsoft.com/office/drawing/2014/main" id="{DF6AC0A1-ECE4-EBF0-B1B7-1F8D9A99A296}"/>
              </a:ext>
            </a:extLst>
          </p:cNvPr>
          <p:cNvSpPr>
            <a:spLocks noGrp="1"/>
          </p:cNvSpPr>
          <p:nvPr>
            <p:ph type="title" hasCustomPrompt="1"/>
          </p:nvPr>
        </p:nvSpPr>
        <p:spPr>
          <a:xfrm>
            <a:off x="1194371" y="970788"/>
            <a:ext cx="4266913" cy="4445000"/>
          </a:xfrm>
        </p:spPr>
        <p:txBody>
          <a:bodyPr anchor="ctr" anchorCtr="0">
            <a:noAutofit/>
          </a:bodyPr>
          <a:lstStyle>
            <a:lvl1pPr algn="l">
              <a:defRPr sz="2400" b="1" i="0" spc="0" baseline="0">
                <a:solidFill>
                  <a:schemeClr val="bg1"/>
                </a:solidFill>
                <a:latin typeface="Segoe UI" panose="020B0502040204020203" pitchFamily="34" charset="0"/>
                <a:ea typeface="Meiryo UI" panose="020B0604030504040204" pitchFamily="34" charset="-128"/>
                <a:cs typeface="Segoe UI" panose="020B0502040204020203" pitchFamily="34" charset="0"/>
              </a:defRPr>
            </a:lvl1pPr>
          </a:lstStyle>
          <a:p>
            <a:r>
              <a:rPr kumimoji="1" lang="en-US" altLang="ja-JP"/>
              <a:t>Title text</a:t>
            </a:r>
            <a:endParaRPr kumimoji="1" lang="ja-JP" altLang="en-US"/>
          </a:p>
        </p:txBody>
      </p:sp>
    </p:spTree>
    <p:extLst>
      <p:ext uri="{BB962C8B-B14F-4D97-AF65-F5344CB8AC3E}">
        <p14:creationId xmlns:p14="http://schemas.microsoft.com/office/powerpoint/2010/main" val="92343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表紙_B">
    <p:spTree>
      <p:nvGrpSpPr>
        <p:cNvPr id="1" name=""/>
        <p:cNvGrpSpPr/>
        <p:nvPr/>
      </p:nvGrpSpPr>
      <p:grpSpPr>
        <a:xfrm>
          <a:off x="0" y="0"/>
          <a:ext cx="0" cy="0"/>
          <a:chOff x="0" y="0"/>
          <a:chExt cx="0" cy="0"/>
        </a:xfrm>
      </p:grpSpPr>
      <p:grpSp>
        <p:nvGrpSpPr>
          <p:cNvPr id="6" name="object 2">
            <a:extLst>
              <a:ext uri="{FF2B5EF4-FFF2-40B4-BE49-F238E27FC236}">
                <a16:creationId xmlns:a16="http://schemas.microsoft.com/office/drawing/2014/main" id="{8416DBE6-0C4F-B18F-1C57-B9A6CF3B1CF4}"/>
              </a:ext>
            </a:extLst>
          </p:cNvPr>
          <p:cNvGrpSpPr/>
          <p:nvPr userDrawn="1"/>
        </p:nvGrpSpPr>
        <p:grpSpPr>
          <a:xfrm>
            <a:off x="0" y="945388"/>
            <a:ext cx="5842000" cy="4495800"/>
            <a:chOff x="0" y="945388"/>
            <a:chExt cx="5842000" cy="4495800"/>
          </a:xfrm>
        </p:grpSpPr>
        <p:pic>
          <p:nvPicPr>
            <p:cNvPr id="8" name="object 3">
              <a:extLst>
                <a:ext uri="{FF2B5EF4-FFF2-40B4-BE49-F238E27FC236}">
                  <a16:creationId xmlns:a16="http://schemas.microsoft.com/office/drawing/2014/main" id="{57C06617-46E5-D9A5-3223-CA2B04A5F41F}"/>
                </a:ext>
              </a:extLst>
            </p:cNvPr>
            <p:cNvPicPr/>
            <p:nvPr/>
          </p:nvPicPr>
          <p:blipFill>
            <a:blip r:embed="rId2" cstate="print"/>
            <a:stretch>
              <a:fillRect/>
            </a:stretch>
          </p:blipFill>
          <p:spPr>
            <a:xfrm>
              <a:off x="813371" y="945388"/>
              <a:ext cx="5028628" cy="4495228"/>
            </a:xfrm>
            <a:prstGeom prst="rect">
              <a:avLst/>
            </a:prstGeom>
          </p:spPr>
        </p:pic>
        <p:sp>
          <p:nvSpPr>
            <p:cNvPr id="9" name="object 4">
              <a:extLst>
                <a:ext uri="{FF2B5EF4-FFF2-40B4-BE49-F238E27FC236}">
                  <a16:creationId xmlns:a16="http://schemas.microsoft.com/office/drawing/2014/main" id="{CECB6D33-678B-C3D2-B22A-CF9280FAEF67}"/>
                </a:ext>
              </a:extLst>
            </p:cNvPr>
            <p:cNvSpPr/>
            <p:nvPr/>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grpSp>
      <p:pic>
        <p:nvPicPr>
          <p:cNvPr id="4" name="object 3">
            <a:extLst>
              <a:ext uri="{FF2B5EF4-FFF2-40B4-BE49-F238E27FC236}">
                <a16:creationId xmlns:a16="http://schemas.microsoft.com/office/drawing/2014/main" id="{3DF2DCA4-7047-1011-AB3A-B01B6D8D161F}"/>
              </a:ext>
            </a:extLst>
          </p:cNvPr>
          <p:cNvPicPr/>
          <p:nvPr userDrawn="1"/>
        </p:nvPicPr>
        <p:blipFill>
          <a:blip r:embed="rId3" cstate="print"/>
          <a:stretch>
            <a:fillRect/>
          </a:stretch>
        </p:blipFill>
        <p:spPr>
          <a:xfrm>
            <a:off x="0" y="945387"/>
            <a:ext cx="5842000" cy="4495228"/>
          </a:xfrm>
          <a:prstGeom prst="rect">
            <a:avLst/>
          </a:prstGeom>
        </p:spPr>
      </p:pic>
      <p:sp>
        <p:nvSpPr>
          <p:cNvPr id="5" name="object 4">
            <a:extLst>
              <a:ext uri="{FF2B5EF4-FFF2-40B4-BE49-F238E27FC236}">
                <a16:creationId xmlns:a16="http://schemas.microsoft.com/office/drawing/2014/main" id="{164F495E-B385-662B-9FDE-54599DDFE214}"/>
              </a:ext>
            </a:extLst>
          </p:cNvPr>
          <p:cNvSpPr/>
          <p:nvPr userDrawn="1"/>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sp>
        <p:nvSpPr>
          <p:cNvPr id="16" name="名前">
            <a:extLst>
              <a:ext uri="{FF2B5EF4-FFF2-40B4-BE49-F238E27FC236}">
                <a16:creationId xmlns:a16="http://schemas.microsoft.com/office/drawing/2014/main" id="{43018499-C620-465D-9DB6-E8E69535AC88}"/>
              </a:ext>
            </a:extLst>
          </p:cNvPr>
          <p:cNvSpPr>
            <a:spLocks noGrp="1"/>
          </p:cNvSpPr>
          <p:nvPr>
            <p:ph type="body" sz="quarter" idx="13" hasCustomPrompt="1"/>
          </p:nvPr>
        </p:nvSpPr>
        <p:spPr>
          <a:xfrm>
            <a:off x="1684563" y="4021027"/>
            <a:ext cx="3286760" cy="214098"/>
          </a:xfrm>
        </p:spPr>
        <p:txBody>
          <a:bodyPr/>
          <a:lstStyle>
            <a:lvl1pPr algn="ctr">
              <a:defRPr sz="1200" b="0" i="0" baseline="0">
                <a:solidFill>
                  <a:schemeClr val="bg1"/>
                </a:solidFill>
                <a:latin typeface="Segoe UI" panose="020B0502040204020203" pitchFamily="34" charset="0"/>
                <a:ea typeface="Meiryo UI" panose="020B0604030504040204" pitchFamily="34" charset="-128"/>
              </a:defRPr>
            </a:lvl1pPr>
          </a:lstStyle>
          <a:p>
            <a:pPr lvl="0"/>
            <a:r>
              <a:rPr kumimoji="1" lang="ja-JP" altLang="en-US"/>
              <a:t>（役職）氏名</a:t>
            </a:r>
          </a:p>
        </p:txBody>
      </p:sp>
      <p:sp>
        <p:nvSpPr>
          <p:cNvPr id="15" name="部署">
            <a:extLst>
              <a:ext uri="{FF2B5EF4-FFF2-40B4-BE49-F238E27FC236}">
                <a16:creationId xmlns:a16="http://schemas.microsoft.com/office/drawing/2014/main" id="{5A4C3E20-A39C-6AE5-0144-B24CDF210178}"/>
              </a:ext>
            </a:extLst>
          </p:cNvPr>
          <p:cNvSpPr>
            <a:spLocks noGrp="1"/>
          </p:cNvSpPr>
          <p:nvPr>
            <p:ph type="body" sz="quarter" idx="12" hasCustomPrompt="1"/>
          </p:nvPr>
        </p:nvSpPr>
        <p:spPr>
          <a:xfrm>
            <a:off x="1684563" y="3785903"/>
            <a:ext cx="3286760" cy="214098"/>
          </a:xfrm>
        </p:spPr>
        <p:txBody>
          <a:bodyPr/>
          <a:lstStyle>
            <a:lvl1pPr algn="ctr">
              <a:defRPr sz="1200" b="0" i="0" baseline="0">
                <a:solidFill>
                  <a:schemeClr val="bg1"/>
                </a:solidFill>
                <a:latin typeface="Segoe UI" panose="020B0502040204020203" pitchFamily="34" charset="0"/>
                <a:ea typeface="Meiryo UI" panose="020B0604030504040204" pitchFamily="34" charset="-128"/>
              </a:defRPr>
            </a:lvl1pPr>
          </a:lstStyle>
          <a:p>
            <a:pPr lvl="0"/>
            <a:r>
              <a:rPr kumimoji="1" lang="en-US" altLang="ja-JP"/>
              <a:t>XX</a:t>
            </a:r>
            <a:r>
              <a:rPr kumimoji="1" lang="ja-JP" altLang="en-US"/>
              <a:t>本部　</a:t>
            </a:r>
            <a:r>
              <a:rPr kumimoji="1" lang="en-US" altLang="ja-JP"/>
              <a:t>XX</a:t>
            </a:r>
            <a:r>
              <a:rPr kumimoji="1" lang="ja-JP" altLang="en-US"/>
              <a:t>部　</a:t>
            </a:r>
            <a:r>
              <a:rPr kumimoji="1" lang="en-US" altLang="ja-JP"/>
              <a:t>XX</a:t>
            </a:r>
            <a:r>
              <a:rPr kumimoji="1" lang="ja-JP" altLang="en-US"/>
              <a:t>グループ</a:t>
            </a:r>
          </a:p>
        </p:txBody>
      </p:sp>
      <p:sp>
        <p:nvSpPr>
          <p:cNvPr id="14" name="日付">
            <a:extLst>
              <a:ext uri="{FF2B5EF4-FFF2-40B4-BE49-F238E27FC236}">
                <a16:creationId xmlns:a16="http://schemas.microsoft.com/office/drawing/2014/main" id="{2F5D6FEF-12D6-0AA9-B3B8-8DCB7AB20E7E}"/>
              </a:ext>
            </a:extLst>
          </p:cNvPr>
          <p:cNvSpPr>
            <a:spLocks noGrp="1"/>
          </p:cNvSpPr>
          <p:nvPr>
            <p:ph type="body" sz="quarter" idx="11" hasCustomPrompt="1"/>
          </p:nvPr>
        </p:nvSpPr>
        <p:spPr>
          <a:xfrm>
            <a:off x="1684564" y="3604459"/>
            <a:ext cx="3286760" cy="147284"/>
          </a:xfrm>
        </p:spPr>
        <p:txBody>
          <a:bodyPr/>
          <a:lstStyle>
            <a:lvl1pPr algn="ctr">
              <a:defRPr sz="800" b="0" i="0" spc="0" baseline="0">
                <a:solidFill>
                  <a:schemeClr val="bg1"/>
                </a:solidFill>
                <a:latin typeface="Segoe UI" panose="020B0502040204020203" pitchFamily="34" charset="0"/>
                <a:ea typeface="Meiryo UI" panose="020B0604030504040204" pitchFamily="50" charset="-128"/>
                <a:cs typeface="Segoe UI" panose="020B0502040204020203" pitchFamily="34" charset="0"/>
              </a:defRPr>
            </a:lvl1pPr>
            <a:lvl2pPr algn="ctr">
              <a:defRPr sz="800" b="0" i="0">
                <a:solidFill>
                  <a:schemeClr val="bg1"/>
                </a:solidFill>
                <a:latin typeface="Arial" panose="020B0604020202020204" pitchFamily="34" charset="0"/>
                <a:cs typeface="Arial" panose="020B0604020202020204" pitchFamily="34" charset="0"/>
              </a:defRPr>
            </a:lvl2pPr>
            <a:lvl3pPr algn="ctr">
              <a:defRPr sz="800" b="0" i="0">
                <a:solidFill>
                  <a:schemeClr val="bg1"/>
                </a:solidFill>
                <a:latin typeface="Arial" panose="020B0604020202020204" pitchFamily="34" charset="0"/>
                <a:cs typeface="Arial" panose="020B0604020202020204" pitchFamily="34" charset="0"/>
              </a:defRPr>
            </a:lvl3pPr>
            <a:lvl4pPr algn="ctr">
              <a:defRPr sz="800" b="0" i="0">
                <a:solidFill>
                  <a:schemeClr val="bg1"/>
                </a:solidFill>
                <a:latin typeface="Arial" panose="020B0604020202020204" pitchFamily="34" charset="0"/>
                <a:cs typeface="Arial" panose="020B0604020202020204" pitchFamily="34" charset="0"/>
              </a:defRPr>
            </a:lvl4pPr>
            <a:lvl5pPr algn="ctr">
              <a:defRPr sz="800" b="0" i="0">
                <a:solidFill>
                  <a:schemeClr val="bg1"/>
                </a:solidFill>
                <a:latin typeface="Arial" panose="020B0604020202020204" pitchFamily="34" charset="0"/>
                <a:cs typeface="Arial" panose="020B0604020202020204" pitchFamily="34" charset="0"/>
              </a:defRPr>
            </a:lvl5pPr>
          </a:lstStyle>
          <a:p>
            <a:pPr lvl="0"/>
            <a:r>
              <a:rPr kumimoji="1" lang="en-US" altLang="ja-JP"/>
              <a:t>2024/00/00</a:t>
            </a:r>
            <a:endParaRPr kumimoji="1" lang="ja-JP" altLang="en-US"/>
          </a:p>
        </p:txBody>
      </p:sp>
      <p:sp>
        <p:nvSpPr>
          <p:cNvPr id="7" name="メインタイトル">
            <a:extLst>
              <a:ext uri="{FF2B5EF4-FFF2-40B4-BE49-F238E27FC236}">
                <a16:creationId xmlns:a16="http://schemas.microsoft.com/office/drawing/2014/main" id="{09ECA78D-08B5-DCBE-DF4E-62A668CC3311}"/>
              </a:ext>
            </a:extLst>
          </p:cNvPr>
          <p:cNvSpPr>
            <a:spLocks noGrp="1"/>
          </p:cNvSpPr>
          <p:nvPr>
            <p:ph type="title"/>
          </p:nvPr>
        </p:nvSpPr>
        <p:spPr>
          <a:xfrm>
            <a:off x="1684564" y="1742505"/>
            <a:ext cx="3286760" cy="1604223"/>
          </a:xfrm>
        </p:spPr>
        <p:txBody>
          <a:bodyPr anchor="ctr" anchorCtr="1">
            <a:noAutofit/>
          </a:bodyPr>
          <a:lstStyle>
            <a:lvl1pPr algn="ctr">
              <a:defRPr sz="2350" b="1" i="0" baseline="0">
                <a:solidFill>
                  <a:schemeClr val="bg1"/>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13" name="サブタイトル">
            <a:extLst>
              <a:ext uri="{FF2B5EF4-FFF2-40B4-BE49-F238E27FC236}">
                <a16:creationId xmlns:a16="http://schemas.microsoft.com/office/drawing/2014/main" id="{44D4296A-6987-C785-337C-072DCB78B5D9}"/>
              </a:ext>
            </a:extLst>
          </p:cNvPr>
          <p:cNvSpPr>
            <a:spLocks noGrp="1"/>
          </p:cNvSpPr>
          <p:nvPr>
            <p:ph type="body" sz="quarter" idx="10"/>
          </p:nvPr>
        </p:nvSpPr>
        <p:spPr>
          <a:xfrm>
            <a:off x="1684565" y="1299248"/>
            <a:ext cx="3286759" cy="279049"/>
          </a:xfrm>
        </p:spPr>
        <p:txBody>
          <a:bodyPr>
            <a:noAutofit/>
          </a:bodyPr>
          <a:lstStyle>
            <a:lvl1pPr algn="ctr">
              <a:defRPr sz="1500" b="0" i="0" baseline="0">
                <a:solidFill>
                  <a:schemeClr val="bg1"/>
                </a:solidFill>
                <a:latin typeface="Segoe UI" panose="020B0502040204020203" pitchFamily="34" charset="0"/>
                <a:ea typeface="Meiryo UI" panose="020B0604030504040204" pitchFamily="34" charset="-128"/>
              </a:defRPr>
            </a:lvl1pPr>
            <a:lvl2pPr algn="ctr">
              <a:defRPr sz="1500">
                <a:solidFill>
                  <a:schemeClr val="bg1"/>
                </a:solidFill>
              </a:defRPr>
            </a:lvl2pPr>
            <a:lvl3pPr algn="ctr">
              <a:defRPr sz="1500">
                <a:solidFill>
                  <a:schemeClr val="bg1"/>
                </a:solidFill>
              </a:defRPr>
            </a:lvl3pPr>
            <a:lvl4pPr algn="ctr">
              <a:defRPr sz="1500">
                <a:solidFill>
                  <a:schemeClr val="bg1"/>
                </a:solidFill>
              </a:defRPr>
            </a:lvl4pPr>
            <a:lvl5pPr algn="ctr">
              <a:defRPr sz="1500">
                <a:solidFill>
                  <a:schemeClr val="bg1"/>
                </a:solidFill>
              </a:defRPr>
            </a:lvl5pPr>
          </a:lstStyle>
          <a:p>
            <a:pPr lvl="0"/>
            <a:r>
              <a:rPr kumimoji="1" lang="ja-JP" altLang="en-US"/>
              <a:t>マスター テキストの書式設定</a:t>
            </a:r>
          </a:p>
        </p:txBody>
      </p:sp>
      <p:sp>
        <p:nvSpPr>
          <p:cNvPr id="11" name="object 13">
            <a:extLst>
              <a:ext uri="{FF2B5EF4-FFF2-40B4-BE49-F238E27FC236}">
                <a16:creationId xmlns:a16="http://schemas.microsoft.com/office/drawing/2014/main" id="{3FB4366F-D449-8B34-DC04-2022D1832753}"/>
              </a:ext>
            </a:extLst>
          </p:cNvPr>
          <p:cNvSpPr/>
          <p:nvPr userDrawn="1"/>
        </p:nvSpPr>
        <p:spPr>
          <a:xfrm>
            <a:off x="1684564" y="3346743"/>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sp>
        <p:nvSpPr>
          <p:cNvPr id="12" name="object 12">
            <a:extLst>
              <a:ext uri="{FF2B5EF4-FFF2-40B4-BE49-F238E27FC236}">
                <a16:creationId xmlns:a16="http://schemas.microsoft.com/office/drawing/2014/main" id="{047A8F08-C9B5-B681-AE6A-B3501DBCC587}"/>
              </a:ext>
            </a:extLst>
          </p:cNvPr>
          <p:cNvSpPr/>
          <p:nvPr userDrawn="1"/>
        </p:nvSpPr>
        <p:spPr>
          <a:xfrm>
            <a:off x="1684564" y="1742505"/>
            <a:ext cx="3286760" cy="0"/>
          </a:xfrm>
          <a:custGeom>
            <a:avLst/>
            <a:gdLst/>
            <a:ahLst/>
            <a:cxnLst/>
            <a:rect l="l" t="t" r="r" b="b"/>
            <a:pathLst>
              <a:path w="3286760">
                <a:moveTo>
                  <a:pt x="0" y="0"/>
                </a:moveTo>
                <a:lnTo>
                  <a:pt x="3286239" y="0"/>
                </a:lnTo>
              </a:path>
            </a:pathLst>
          </a:custGeom>
          <a:ln w="4229">
            <a:solidFill>
              <a:srgbClr val="FFFFFF"/>
            </a:solidFill>
          </a:ln>
        </p:spPr>
        <p:txBody>
          <a:bodyPr wrap="square" lIns="0" tIns="0" rIns="0" bIns="0" rtlCol="0"/>
          <a:lstStyle/>
          <a:p>
            <a:endParaRPr/>
          </a:p>
        </p:txBody>
      </p:sp>
      <p:pic>
        <p:nvPicPr>
          <p:cNvPr id="20" name="グラフィックス 19">
            <a:extLst>
              <a:ext uri="{FF2B5EF4-FFF2-40B4-BE49-F238E27FC236}">
                <a16:creationId xmlns:a16="http://schemas.microsoft.com/office/drawing/2014/main" id="{B2CCB56A-142B-7BAE-85CC-26B03FD1A7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20546" y="4526353"/>
            <a:ext cx="1014794" cy="537401"/>
          </a:xfrm>
          <a:prstGeom prst="rect">
            <a:avLst/>
          </a:prstGeom>
        </p:spPr>
      </p:pic>
      <p:grpSp>
        <p:nvGrpSpPr>
          <p:cNvPr id="2" name="グループ化 1">
            <a:extLst>
              <a:ext uri="{FF2B5EF4-FFF2-40B4-BE49-F238E27FC236}">
                <a16:creationId xmlns:a16="http://schemas.microsoft.com/office/drawing/2014/main" id="{315052C3-974E-716F-D505-8FE28A1989D6}"/>
              </a:ext>
            </a:extLst>
          </p:cNvPr>
          <p:cNvGrpSpPr/>
          <p:nvPr userDrawn="1"/>
        </p:nvGrpSpPr>
        <p:grpSpPr>
          <a:xfrm>
            <a:off x="0" y="6375766"/>
            <a:ext cx="12192000" cy="482233"/>
            <a:chOff x="0" y="6375766"/>
            <a:chExt cx="12192000" cy="482233"/>
          </a:xfrm>
        </p:grpSpPr>
        <p:pic>
          <p:nvPicPr>
            <p:cNvPr id="10" name="図 9">
              <a:extLst>
                <a:ext uri="{FF2B5EF4-FFF2-40B4-BE49-F238E27FC236}">
                  <a16:creationId xmlns:a16="http://schemas.microsoft.com/office/drawing/2014/main" id="{84992323-08F3-4B04-E812-6B8A8EF1B394}"/>
                </a:ext>
              </a:extLst>
            </p:cNvPr>
            <p:cNvPicPr>
              <a:picLocks noChangeAspect="1"/>
            </p:cNvPicPr>
            <p:nvPr userDrawn="1"/>
          </p:nvPicPr>
          <p:blipFill>
            <a:blip r:embed="rId6">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17" name="グラフィックス 16">
              <a:extLst>
                <a:ext uri="{FF2B5EF4-FFF2-40B4-BE49-F238E27FC236}">
                  <a16:creationId xmlns:a16="http://schemas.microsoft.com/office/drawing/2014/main" id="{E78D63F6-FBC0-3E85-C42D-659CA4231B4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97005" y="6508380"/>
              <a:ext cx="2545080" cy="240792"/>
            </a:xfrm>
            <a:prstGeom prst="rect">
              <a:avLst/>
            </a:prstGeom>
          </p:spPr>
        </p:pic>
      </p:grpSp>
    </p:spTree>
    <p:extLst>
      <p:ext uri="{BB962C8B-B14F-4D97-AF65-F5344CB8AC3E}">
        <p14:creationId xmlns:p14="http://schemas.microsoft.com/office/powerpoint/2010/main" val="2504258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dy wirh Number_BAM">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5" name="本文">
            <a:extLst>
              <a:ext uri="{FF2B5EF4-FFF2-40B4-BE49-F238E27FC236}">
                <a16:creationId xmlns:a16="http://schemas.microsoft.com/office/drawing/2014/main" id="{A3306673-5D8E-18CA-35ED-26F0E7522503}"/>
              </a:ext>
            </a:extLst>
          </p:cNvPr>
          <p:cNvSpPr>
            <a:spLocks noGrp="1"/>
          </p:cNvSpPr>
          <p:nvPr>
            <p:ph type="body" sz="quarter" idx="11" hasCustomPrompt="1"/>
          </p:nvPr>
        </p:nvSpPr>
        <p:spPr>
          <a:xfrm>
            <a:off x="977900" y="1021361"/>
            <a:ext cx="10235442" cy="5166915"/>
          </a:xfrm>
        </p:spPr>
        <p:txBody>
          <a:bodyPr>
            <a:noAutofit/>
          </a:bodyPr>
          <a:lstStyle>
            <a:lvl1pPr>
              <a:lnSpc>
                <a:spcPct val="110000"/>
              </a:lnSpc>
              <a:spcAft>
                <a:spcPts val="500"/>
              </a:spcAft>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8" name="タイトル">
            <a:extLst>
              <a:ext uri="{FF2B5EF4-FFF2-40B4-BE49-F238E27FC236}">
                <a16:creationId xmlns:a16="http://schemas.microsoft.com/office/drawing/2014/main" id="{15CE4436-A8BD-3424-5B75-1ECBFCD1FF3D}"/>
              </a:ext>
            </a:extLst>
          </p:cNvPr>
          <p:cNvSpPr>
            <a:spLocks noGrp="1"/>
          </p:cNvSpPr>
          <p:nvPr>
            <p:ph type="title" hasCustomPrompt="1"/>
          </p:nvPr>
        </p:nvSpPr>
        <p:spPr>
          <a:xfrm>
            <a:off x="978658" y="275024"/>
            <a:ext cx="10230680" cy="323165"/>
          </a:xfrm>
        </p:spPr>
        <p:txBody>
          <a:bodyPr anchor="ctr" anchorCtr="0">
            <a:noAutofit/>
          </a:bodyPr>
          <a:lstStyle>
            <a:lvl1pPr>
              <a:defRPr sz="2100" b="1" i="0" spc="0" baseline="0">
                <a:solidFill>
                  <a:schemeClr val="tx2"/>
                </a:solidFill>
                <a:latin typeface="Segoe UI" panose="020B0502040204020203" pitchFamily="34" charset="0"/>
                <a:ea typeface="Yu Gothic" panose="020B0400000000000000" pitchFamily="34" charset="-128"/>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a:t>Title text</a:t>
            </a:r>
            <a:endParaRPr kumimoji="1" lang="ja-JP" altLang="en-US"/>
          </a:p>
        </p:txBody>
      </p:sp>
      <p:sp>
        <p:nvSpPr>
          <p:cNvPr id="2" name="ナンバー">
            <a:extLst>
              <a:ext uri="{FF2B5EF4-FFF2-40B4-BE49-F238E27FC236}">
                <a16:creationId xmlns:a16="http://schemas.microsoft.com/office/drawing/2014/main" id="{4151988A-B2B4-8AB6-7412-6920A9F45684}"/>
              </a:ext>
            </a:extLst>
          </p:cNvPr>
          <p:cNvSpPr>
            <a:spLocks noGrp="1"/>
          </p:cNvSpPr>
          <p:nvPr>
            <p:ph type="body" sz="quarter" idx="14" hasCustomPrompt="1"/>
          </p:nvPr>
        </p:nvSpPr>
        <p:spPr>
          <a:xfrm>
            <a:off x="-12300" y="120824"/>
            <a:ext cx="876299" cy="692497"/>
          </a:xfrm>
        </p:spPr>
        <p:txBody>
          <a:bodyPr/>
          <a:lstStyle>
            <a:lvl1pPr marL="14400" algn="ctr">
              <a:lnSpc>
                <a:spcPct val="100000"/>
              </a:lnSpc>
              <a:spcBef>
                <a:spcPts val="100"/>
              </a:spcBef>
              <a:spcAft>
                <a:spcPts val="0"/>
              </a:spcAft>
              <a:defRPr sz="4500" b="0" i="0">
                <a:solidFill>
                  <a:schemeClr val="accent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1</a:t>
            </a:r>
            <a:endParaRPr kumimoji="1" lang="ja-JP" altLang="en-US"/>
          </a:p>
        </p:txBody>
      </p:sp>
      <p:pic>
        <p:nvPicPr>
          <p:cNvPr id="3" name="BAM_LOGO" descr="アイコン&#10;&#10;自動的に生成された説明">
            <a:extLst>
              <a:ext uri="{FF2B5EF4-FFF2-40B4-BE49-F238E27FC236}">
                <a16:creationId xmlns:a16="http://schemas.microsoft.com/office/drawing/2014/main" id="{5F2F927B-C877-A947-2B15-3DE793A1AF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4100" y="0"/>
            <a:ext cx="977900" cy="889000"/>
          </a:xfrm>
          <a:prstGeom prst="rect">
            <a:avLst/>
          </a:prstGeom>
        </p:spPr>
      </p:pic>
    </p:spTree>
    <p:extLst>
      <p:ext uri="{BB962C8B-B14F-4D97-AF65-F5344CB8AC3E}">
        <p14:creationId xmlns:p14="http://schemas.microsoft.com/office/powerpoint/2010/main" val="1478043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dy with Number">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5" name="本文">
            <a:extLst>
              <a:ext uri="{FF2B5EF4-FFF2-40B4-BE49-F238E27FC236}">
                <a16:creationId xmlns:a16="http://schemas.microsoft.com/office/drawing/2014/main" id="{A3306673-5D8E-18CA-35ED-26F0E7522503}"/>
              </a:ext>
            </a:extLst>
          </p:cNvPr>
          <p:cNvSpPr>
            <a:spLocks noGrp="1"/>
          </p:cNvSpPr>
          <p:nvPr>
            <p:ph type="body" sz="quarter" idx="11" hasCustomPrompt="1"/>
          </p:nvPr>
        </p:nvSpPr>
        <p:spPr>
          <a:xfrm>
            <a:off x="977900" y="1021361"/>
            <a:ext cx="10235442" cy="5166915"/>
          </a:xfrm>
        </p:spPr>
        <p:txBody>
          <a:bodyPr>
            <a:noAutofit/>
          </a:bodyPr>
          <a:lstStyle>
            <a:lvl1pPr>
              <a:lnSpc>
                <a:spcPct val="110000"/>
              </a:lnSpc>
              <a:spcAft>
                <a:spcPts val="500"/>
              </a:spcAft>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8" name="タイトル">
            <a:extLst>
              <a:ext uri="{FF2B5EF4-FFF2-40B4-BE49-F238E27FC236}">
                <a16:creationId xmlns:a16="http://schemas.microsoft.com/office/drawing/2014/main" id="{15CE4436-A8BD-3424-5B75-1ECBFCD1FF3D}"/>
              </a:ext>
            </a:extLst>
          </p:cNvPr>
          <p:cNvSpPr>
            <a:spLocks noGrp="1"/>
          </p:cNvSpPr>
          <p:nvPr>
            <p:ph type="title" hasCustomPrompt="1"/>
          </p:nvPr>
        </p:nvSpPr>
        <p:spPr>
          <a:xfrm>
            <a:off x="978658" y="275024"/>
            <a:ext cx="10230680" cy="323165"/>
          </a:xfrm>
        </p:spPr>
        <p:txBody>
          <a:bodyPr anchor="ctr" anchorCtr="0">
            <a:noAutofit/>
          </a:bodyPr>
          <a:lstStyle>
            <a:lvl1pPr>
              <a:defRPr sz="2100" b="1" i="0" spc="0" baseline="0">
                <a:solidFill>
                  <a:schemeClr val="tx2"/>
                </a:solidFill>
                <a:latin typeface="Segoe UI" panose="020B0502040204020203" pitchFamily="34" charset="0"/>
                <a:ea typeface="Yu Gothic" panose="020B0400000000000000" pitchFamily="34" charset="-128"/>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a:t>Title text</a:t>
            </a:r>
            <a:endParaRPr kumimoji="1" lang="ja-JP" altLang="en-US"/>
          </a:p>
        </p:txBody>
      </p:sp>
      <p:sp>
        <p:nvSpPr>
          <p:cNvPr id="2" name="ナンバー">
            <a:extLst>
              <a:ext uri="{FF2B5EF4-FFF2-40B4-BE49-F238E27FC236}">
                <a16:creationId xmlns:a16="http://schemas.microsoft.com/office/drawing/2014/main" id="{4151988A-B2B4-8AB6-7412-6920A9F45684}"/>
              </a:ext>
            </a:extLst>
          </p:cNvPr>
          <p:cNvSpPr>
            <a:spLocks noGrp="1"/>
          </p:cNvSpPr>
          <p:nvPr>
            <p:ph type="body" sz="quarter" idx="14" hasCustomPrompt="1"/>
          </p:nvPr>
        </p:nvSpPr>
        <p:spPr>
          <a:xfrm>
            <a:off x="-12300" y="120824"/>
            <a:ext cx="876299" cy="692497"/>
          </a:xfrm>
        </p:spPr>
        <p:txBody>
          <a:bodyPr/>
          <a:lstStyle>
            <a:lvl1pPr marL="14400" algn="ctr">
              <a:lnSpc>
                <a:spcPct val="100000"/>
              </a:lnSpc>
              <a:spcBef>
                <a:spcPts val="100"/>
              </a:spcBef>
              <a:spcAft>
                <a:spcPts val="0"/>
              </a:spcAft>
              <a:defRPr sz="4500" b="0" i="0">
                <a:solidFill>
                  <a:schemeClr val="accent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1</a:t>
            </a:r>
            <a:endParaRPr kumimoji="1" lang="ja-JP" altLang="en-US"/>
          </a:p>
        </p:txBody>
      </p:sp>
    </p:spTree>
    <p:extLst>
      <p:ext uri="{BB962C8B-B14F-4D97-AF65-F5344CB8AC3E}">
        <p14:creationId xmlns:p14="http://schemas.microsoft.com/office/powerpoint/2010/main" val="2797403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dy_BAM">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 name="本文">
            <a:extLst>
              <a:ext uri="{FF2B5EF4-FFF2-40B4-BE49-F238E27FC236}">
                <a16:creationId xmlns:a16="http://schemas.microsoft.com/office/drawing/2014/main" id="{17CCF123-6C01-40BE-D981-AAD883DC8874}"/>
              </a:ext>
            </a:extLst>
          </p:cNvPr>
          <p:cNvSpPr>
            <a:spLocks noGrp="1"/>
          </p:cNvSpPr>
          <p:nvPr>
            <p:ph type="body" sz="quarter" idx="11" hasCustomPrompt="1"/>
          </p:nvPr>
        </p:nvSpPr>
        <p:spPr>
          <a:xfrm>
            <a:off x="977900" y="1021361"/>
            <a:ext cx="10235442" cy="5166915"/>
          </a:xfrm>
        </p:spPr>
        <p:txBody>
          <a:bodyPr>
            <a:noAutofit/>
          </a:bodyPr>
          <a:lstStyle>
            <a:lvl1pPr>
              <a:lnSpc>
                <a:spcPct val="110000"/>
              </a:lnSpc>
              <a:spcAft>
                <a:spcPts val="500"/>
              </a:spcAft>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3" name="タイトル">
            <a:extLst>
              <a:ext uri="{FF2B5EF4-FFF2-40B4-BE49-F238E27FC236}">
                <a16:creationId xmlns:a16="http://schemas.microsoft.com/office/drawing/2014/main" id="{A50B6BB7-7491-9688-EC1D-E57AC531FFE7}"/>
              </a:ext>
            </a:extLst>
          </p:cNvPr>
          <p:cNvSpPr>
            <a:spLocks noGrp="1"/>
          </p:cNvSpPr>
          <p:nvPr>
            <p:ph type="title" hasCustomPrompt="1"/>
          </p:nvPr>
        </p:nvSpPr>
        <p:spPr>
          <a:xfrm>
            <a:off x="978658" y="275024"/>
            <a:ext cx="10230680" cy="323165"/>
          </a:xfrm>
        </p:spPr>
        <p:txBody>
          <a:bodyPr anchor="ctr" anchorCtr="0">
            <a:noAutofit/>
          </a:bodyPr>
          <a:lstStyle>
            <a:lvl1pPr>
              <a:defRPr sz="2100" b="1" i="0" spc="0" baseline="0">
                <a:solidFill>
                  <a:schemeClr val="tx2"/>
                </a:solidFill>
                <a:latin typeface="Segoe UI" panose="020B0502040204020203" pitchFamily="34" charset="0"/>
                <a:ea typeface="Yu Gothic" panose="020B0400000000000000" pitchFamily="34" charset="-128"/>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a:t>Title text</a:t>
            </a:r>
            <a:endParaRPr kumimoji="1" lang="ja-JP" altLang="en-US"/>
          </a:p>
        </p:txBody>
      </p:sp>
      <p:pic>
        <p:nvPicPr>
          <p:cNvPr id="5" name="BAM_LOGO" descr="アイコン&#10;&#10;自動的に生成された説明">
            <a:extLst>
              <a:ext uri="{FF2B5EF4-FFF2-40B4-BE49-F238E27FC236}">
                <a16:creationId xmlns:a16="http://schemas.microsoft.com/office/drawing/2014/main" id="{6D40972B-3DF6-8546-F669-8FCF102CC2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4100" y="0"/>
            <a:ext cx="977900" cy="889000"/>
          </a:xfrm>
          <a:prstGeom prst="rect">
            <a:avLst/>
          </a:prstGeom>
        </p:spPr>
      </p:pic>
    </p:spTree>
    <p:extLst>
      <p:ext uri="{BB962C8B-B14F-4D97-AF65-F5344CB8AC3E}">
        <p14:creationId xmlns:p14="http://schemas.microsoft.com/office/powerpoint/2010/main" val="4056612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 name="本文">
            <a:extLst>
              <a:ext uri="{FF2B5EF4-FFF2-40B4-BE49-F238E27FC236}">
                <a16:creationId xmlns:a16="http://schemas.microsoft.com/office/drawing/2014/main" id="{17CCF123-6C01-40BE-D981-AAD883DC8874}"/>
              </a:ext>
            </a:extLst>
          </p:cNvPr>
          <p:cNvSpPr>
            <a:spLocks noGrp="1"/>
          </p:cNvSpPr>
          <p:nvPr>
            <p:ph type="body" sz="quarter" idx="11" hasCustomPrompt="1"/>
          </p:nvPr>
        </p:nvSpPr>
        <p:spPr>
          <a:xfrm>
            <a:off x="977900" y="1021361"/>
            <a:ext cx="10235442" cy="5166915"/>
          </a:xfrm>
        </p:spPr>
        <p:txBody>
          <a:bodyPr>
            <a:noAutofit/>
          </a:bodyPr>
          <a:lstStyle>
            <a:lvl1pPr>
              <a:lnSpc>
                <a:spcPct val="110000"/>
              </a:lnSpc>
              <a:spcAft>
                <a:spcPts val="500"/>
              </a:spcAft>
              <a:defRPr sz="1600" b="0" i="0" baseline="0">
                <a:solidFill>
                  <a:schemeClr val="tx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sample text</a:t>
            </a:r>
            <a:endParaRPr kumimoji="1" lang="ja-JP" altLang="en-US"/>
          </a:p>
        </p:txBody>
      </p:sp>
      <p:sp>
        <p:nvSpPr>
          <p:cNvPr id="3" name="タイトル">
            <a:extLst>
              <a:ext uri="{FF2B5EF4-FFF2-40B4-BE49-F238E27FC236}">
                <a16:creationId xmlns:a16="http://schemas.microsoft.com/office/drawing/2014/main" id="{A50B6BB7-7491-9688-EC1D-E57AC531FFE7}"/>
              </a:ext>
            </a:extLst>
          </p:cNvPr>
          <p:cNvSpPr>
            <a:spLocks noGrp="1"/>
          </p:cNvSpPr>
          <p:nvPr>
            <p:ph type="title" hasCustomPrompt="1"/>
          </p:nvPr>
        </p:nvSpPr>
        <p:spPr>
          <a:xfrm>
            <a:off x="978658" y="275024"/>
            <a:ext cx="10230680" cy="323165"/>
          </a:xfrm>
        </p:spPr>
        <p:txBody>
          <a:bodyPr anchor="ctr" anchorCtr="0">
            <a:noAutofit/>
          </a:bodyPr>
          <a:lstStyle>
            <a:lvl1pPr>
              <a:defRPr sz="2100" b="1" i="0" spc="0" baseline="0">
                <a:solidFill>
                  <a:schemeClr val="tx2"/>
                </a:solidFill>
                <a:latin typeface="Segoe UI" panose="020B0502040204020203" pitchFamily="34" charset="0"/>
                <a:ea typeface="Yu Gothic" panose="020B0400000000000000" pitchFamily="34" charset="-128"/>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a:t>Title text</a:t>
            </a:r>
            <a:endParaRPr kumimoji="1" lang="ja-JP" altLang="en-US"/>
          </a:p>
        </p:txBody>
      </p:sp>
    </p:spTree>
    <p:extLst>
      <p:ext uri="{BB962C8B-B14F-4D97-AF65-F5344CB8AC3E}">
        <p14:creationId xmlns:p14="http://schemas.microsoft.com/office/powerpoint/2010/main" val="1129616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AM">
    <p:spTree>
      <p:nvGrpSpPr>
        <p:cNvPr id="1" name=""/>
        <p:cNvGrpSpPr/>
        <p:nvPr/>
      </p:nvGrpSpPr>
      <p:grpSpPr>
        <a:xfrm>
          <a:off x="0" y="0"/>
          <a:ext cx="0" cy="0"/>
          <a:chOff x="0" y="0"/>
          <a:chExt cx="0" cy="0"/>
        </a:xfrm>
      </p:grpSpPr>
      <p:pic>
        <p:nvPicPr>
          <p:cNvPr id="2" name="BAM_LOGO" descr="アイコン&#10;&#10;自動的に生成された説明">
            <a:extLst>
              <a:ext uri="{FF2B5EF4-FFF2-40B4-BE49-F238E27FC236}">
                <a16:creationId xmlns:a16="http://schemas.microsoft.com/office/drawing/2014/main" id="{7B2B1D2C-ACDB-D8A2-F26B-654ACF631B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4100" y="0"/>
            <a:ext cx="977900" cy="889000"/>
          </a:xfrm>
          <a:prstGeom prst="rect">
            <a:avLst/>
          </a:prstGeom>
        </p:spPr>
      </p:pic>
    </p:spTree>
    <p:extLst>
      <p:ext uri="{BB962C8B-B14F-4D97-AF65-F5344CB8AC3E}">
        <p14:creationId xmlns:p14="http://schemas.microsoft.com/office/powerpoint/2010/main" val="4240716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本文_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830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次_A">
    <p:spTree>
      <p:nvGrpSpPr>
        <p:cNvPr id="1" name=""/>
        <p:cNvGrpSpPr/>
        <p:nvPr/>
      </p:nvGrpSpPr>
      <p:grpSpPr>
        <a:xfrm>
          <a:off x="0" y="0"/>
          <a:ext cx="0" cy="0"/>
          <a:chOff x="0" y="0"/>
          <a:chExt cx="0" cy="0"/>
        </a:xfrm>
      </p:grpSpPr>
      <p:sp>
        <p:nvSpPr>
          <p:cNvPr id="24" name="本文">
            <a:extLst>
              <a:ext uri="{FF2B5EF4-FFF2-40B4-BE49-F238E27FC236}">
                <a16:creationId xmlns:a16="http://schemas.microsoft.com/office/drawing/2014/main" id="{503D5E8C-36F3-01CB-E79F-A7E44E02BED0}"/>
              </a:ext>
            </a:extLst>
          </p:cNvPr>
          <p:cNvSpPr>
            <a:spLocks noGrp="1"/>
          </p:cNvSpPr>
          <p:nvPr>
            <p:ph type="body" sz="quarter" idx="11"/>
          </p:nvPr>
        </p:nvSpPr>
        <p:spPr>
          <a:xfrm>
            <a:off x="4920018" y="945389"/>
            <a:ext cx="6293324" cy="4495800"/>
          </a:xfrm>
        </p:spPr>
        <p:txBody>
          <a:bodyPr>
            <a:noAutofit/>
          </a:bodyPr>
          <a:lstStyle>
            <a:lvl1pPr marL="3573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1pPr>
            <a:lvl2pPr marL="8001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2pPr>
            <a:lvl3pPr marL="12573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3pPr>
            <a:lvl4pPr marL="17145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4pPr>
            <a:lvl5pPr marL="2171700" indent="-342900">
              <a:spcAft>
                <a:spcPts val="1000"/>
              </a:spcAft>
              <a:buFont typeface="+mj-lt"/>
              <a:buAutoNum type="arabicPeriod"/>
              <a:defRPr sz="1600" b="0" i="0">
                <a:solidFill>
                  <a:schemeClr val="tx1"/>
                </a:solidFill>
                <a:latin typeface="Segoe UI" panose="020B0502040204020203" pitchFamily="34" charset="0"/>
                <a:ea typeface="Meiryo UI"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3" name="タイトル">
            <a:extLst>
              <a:ext uri="{FF2B5EF4-FFF2-40B4-BE49-F238E27FC236}">
                <a16:creationId xmlns:a16="http://schemas.microsoft.com/office/drawing/2014/main" id="{09A89F03-5E81-1E7A-45AC-470E217FDEAF}"/>
              </a:ext>
            </a:extLst>
          </p:cNvPr>
          <p:cNvSpPr>
            <a:spLocks noGrp="1"/>
          </p:cNvSpPr>
          <p:nvPr>
            <p:ph type="title"/>
          </p:nvPr>
        </p:nvSpPr>
        <p:spPr>
          <a:xfrm>
            <a:off x="1208101" y="945388"/>
            <a:ext cx="2994506" cy="4495800"/>
          </a:xfrm>
        </p:spPr>
        <p:txBody>
          <a:bodyPr anchor="ctr" anchorCtr="1">
            <a:noAutofit/>
          </a:bodyPr>
          <a:lstStyle>
            <a:lvl1pPr algn="ctr">
              <a:defRPr sz="2400" b="1" i="0" spc="0" baseline="0">
                <a:solidFill>
                  <a:schemeClr val="tx2"/>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2" name="object 2">
            <a:extLst>
              <a:ext uri="{FF2B5EF4-FFF2-40B4-BE49-F238E27FC236}">
                <a16:creationId xmlns:a16="http://schemas.microsoft.com/office/drawing/2014/main" id="{33DFCD49-E1FC-DD83-7AA3-3161AF9C0D55}"/>
              </a:ext>
            </a:extLst>
          </p:cNvPr>
          <p:cNvSpPr/>
          <p:nvPr userDrawn="1"/>
        </p:nvSpPr>
        <p:spPr>
          <a:xfrm>
            <a:off x="4571504" y="945388"/>
            <a:ext cx="25400" cy="4495800"/>
          </a:xfrm>
          <a:custGeom>
            <a:avLst/>
            <a:gdLst/>
            <a:ahLst/>
            <a:cxnLst/>
            <a:rect l="l" t="t" r="r" b="b"/>
            <a:pathLst>
              <a:path w="25400" h="4495800">
                <a:moveTo>
                  <a:pt x="25400" y="0"/>
                </a:moveTo>
                <a:lnTo>
                  <a:pt x="0" y="0"/>
                </a:lnTo>
                <a:lnTo>
                  <a:pt x="0" y="4495228"/>
                </a:lnTo>
                <a:lnTo>
                  <a:pt x="25400" y="4495228"/>
                </a:lnTo>
                <a:lnTo>
                  <a:pt x="25400" y="0"/>
                </a:lnTo>
                <a:close/>
              </a:path>
            </a:pathLst>
          </a:custGeom>
          <a:solidFill>
            <a:srgbClr val="0081CC"/>
          </a:solidFill>
        </p:spPr>
        <p:txBody>
          <a:bodyPr wrap="square" lIns="0" tIns="0" rIns="0" bIns="0" rtlCol="0"/>
          <a:lstStyle/>
          <a:p>
            <a:endParaRPr/>
          </a:p>
        </p:txBody>
      </p:sp>
      <p:pic>
        <p:nvPicPr>
          <p:cNvPr id="3" name="object 3">
            <a:extLst>
              <a:ext uri="{FF2B5EF4-FFF2-40B4-BE49-F238E27FC236}">
                <a16:creationId xmlns:a16="http://schemas.microsoft.com/office/drawing/2014/main" id="{B063A95D-A297-62F4-3F0D-416554F7E5AC}"/>
              </a:ext>
            </a:extLst>
          </p:cNvPr>
          <p:cNvPicPr/>
          <p:nvPr userDrawn="1"/>
        </p:nvPicPr>
        <p:blipFill>
          <a:blip r:embed="rId2" cstate="print"/>
          <a:stretch>
            <a:fillRect/>
          </a:stretch>
        </p:blipFill>
        <p:spPr>
          <a:xfrm>
            <a:off x="0" y="945387"/>
            <a:ext cx="813371" cy="4495228"/>
          </a:xfrm>
          <a:prstGeom prst="rect">
            <a:avLst/>
          </a:prstGeom>
        </p:spPr>
      </p:pic>
    </p:spTree>
    <p:extLst>
      <p:ext uri="{BB962C8B-B14F-4D97-AF65-F5344CB8AC3E}">
        <p14:creationId xmlns:p14="http://schemas.microsoft.com/office/powerpoint/2010/main" val="1267857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次_B">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930D0121-30C1-6AA2-37A5-33F546D8DA9B}"/>
              </a:ext>
            </a:extLst>
          </p:cNvPr>
          <p:cNvGrpSpPr/>
          <p:nvPr userDrawn="1"/>
        </p:nvGrpSpPr>
        <p:grpSpPr>
          <a:xfrm>
            <a:off x="0" y="945387"/>
            <a:ext cx="4597400" cy="4495800"/>
            <a:chOff x="0" y="945387"/>
            <a:chExt cx="4597400" cy="4495800"/>
          </a:xfrm>
        </p:grpSpPr>
        <p:pic>
          <p:nvPicPr>
            <p:cNvPr id="4" name="object 3">
              <a:extLst>
                <a:ext uri="{FF2B5EF4-FFF2-40B4-BE49-F238E27FC236}">
                  <a16:creationId xmlns:a16="http://schemas.microsoft.com/office/drawing/2014/main" id="{4D5AC5A5-CDAC-4467-217B-E0D9749EBD6F}"/>
                </a:ext>
              </a:extLst>
            </p:cNvPr>
            <p:cNvPicPr/>
            <p:nvPr/>
          </p:nvPicPr>
          <p:blipFill>
            <a:blip r:embed="rId2" cstate="print"/>
            <a:stretch>
              <a:fillRect/>
            </a:stretch>
          </p:blipFill>
          <p:spPr>
            <a:xfrm>
              <a:off x="813371" y="945387"/>
              <a:ext cx="3783533" cy="4495228"/>
            </a:xfrm>
            <a:prstGeom prst="rect">
              <a:avLst/>
            </a:prstGeom>
          </p:spPr>
        </p:pic>
        <p:sp>
          <p:nvSpPr>
            <p:cNvPr id="5" name="object 4">
              <a:extLst>
                <a:ext uri="{FF2B5EF4-FFF2-40B4-BE49-F238E27FC236}">
                  <a16:creationId xmlns:a16="http://schemas.microsoft.com/office/drawing/2014/main" id="{D5E15685-ACF9-62A7-FC8B-96457352763B}"/>
                </a:ext>
              </a:extLst>
            </p:cNvPr>
            <p:cNvSpPr/>
            <p:nvPr/>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grpSp>
      <p:sp>
        <p:nvSpPr>
          <p:cNvPr id="24" name="本文">
            <a:extLst>
              <a:ext uri="{FF2B5EF4-FFF2-40B4-BE49-F238E27FC236}">
                <a16:creationId xmlns:a16="http://schemas.microsoft.com/office/drawing/2014/main" id="{503D5E8C-36F3-01CB-E79F-A7E44E02BED0}"/>
              </a:ext>
            </a:extLst>
          </p:cNvPr>
          <p:cNvSpPr>
            <a:spLocks noGrp="1"/>
          </p:cNvSpPr>
          <p:nvPr>
            <p:ph type="body" sz="quarter" idx="11"/>
          </p:nvPr>
        </p:nvSpPr>
        <p:spPr>
          <a:xfrm>
            <a:off x="4920018" y="945389"/>
            <a:ext cx="6293324" cy="4495800"/>
          </a:xfrm>
        </p:spPr>
        <p:txBody>
          <a:bodyPr>
            <a:noAutofit/>
          </a:bodyPr>
          <a:lstStyle>
            <a:lvl1pPr marL="3573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1pPr>
            <a:lvl2pPr marL="8001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2pPr>
            <a:lvl3pPr marL="12573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3pPr>
            <a:lvl4pPr marL="17145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4pPr>
            <a:lvl5pPr marL="2171700" indent="-342900">
              <a:spcAft>
                <a:spcPts val="1000"/>
              </a:spcAft>
              <a:buFont typeface="+mj-lt"/>
              <a:buAutoNum type="arabicPeriod"/>
              <a:defRPr sz="1600" b="0" i="0" baseline="0">
                <a:solidFill>
                  <a:schemeClr val="tx1"/>
                </a:solidFill>
                <a:latin typeface="Segoe UI" panose="020B0502040204020203" pitchFamily="34" charset="0"/>
                <a:ea typeface="Meiryo UI"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3" name="タイトル">
            <a:extLst>
              <a:ext uri="{FF2B5EF4-FFF2-40B4-BE49-F238E27FC236}">
                <a16:creationId xmlns:a16="http://schemas.microsoft.com/office/drawing/2014/main" id="{09A89F03-5E81-1E7A-45AC-470E217FDEAF}"/>
              </a:ext>
            </a:extLst>
          </p:cNvPr>
          <p:cNvSpPr>
            <a:spLocks noGrp="1"/>
          </p:cNvSpPr>
          <p:nvPr>
            <p:ph type="title"/>
          </p:nvPr>
        </p:nvSpPr>
        <p:spPr>
          <a:xfrm>
            <a:off x="1208101" y="945388"/>
            <a:ext cx="2994506" cy="4495800"/>
          </a:xfrm>
        </p:spPr>
        <p:txBody>
          <a:bodyPr anchor="ctr" anchorCtr="1">
            <a:noAutofit/>
          </a:bodyPr>
          <a:lstStyle>
            <a:lvl1pPr algn="ctr">
              <a:defRPr sz="2400" b="1" i="0" spc="0" baseline="0">
                <a:solidFill>
                  <a:schemeClr val="bg1"/>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Tree>
    <p:extLst>
      <p:ext uri="{BB962C8B-B14F-4D97-AF65-F5344CB8AC3E}">
        <p14:creationId xmlns:p14="http://schemas.microsoft.com/office/powerpoint/2010/main" val="201838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中表紙_A">
    <p:spTree>
      <p:nvGrpSpPr>
        <p:cNvPr id="1" name=""/>
        <p:cNvGrpSpPr/>
        <p:nvPr/>
      </p:nvGrpSpPr>
      <p:grpSpPr>
        <a:xfrm>
          <a:off x="0" y="0"/>
          <a:ext cx="0" cy="0"/>
          <a:chOff x="0" y="0"/>
          <a:chExt cx="0" cy="0"/>
        </a:xfrm>
      </p:grpSpPr>
      <p:sp>
        <p:nvSpPr>
          <p:cNvPr id="3" name="タイトル">
            <a:extLst>
              <a:ext uri="{FF2B5EF4-FFF2-40B4-BE49-F238E27FC236}">
                <a16:creationId xmlns:a16="http://schemas.microsoft.com/office/drawing/2014/main" id="{C7975F62-56BC-5323-200D-B3DA4BB315BF}"/>
              </a:ext>
            </a:extLst>
          </p:cNvPr>
          <p:cNvSpPr>
            <a:spLocks noGrp="1"/>
          </p:cNvSpPr>
          <p:nvPr>
            <p:ph type="title"/>
          </p:nvPr>
        </p:nvSpPr>
        <p:spPr>
          <a:xfrm>
            <a:off x="1194372" y="970788"/>
            <a:ext cx="4648199" cy="4444428"/>
          </a:xfrm>
        </p:spPr>
        <p:txBody>
          <a:bodyPr anchor="ctr" anchorCtr="0">
            <a:noAutofit/>
          </a:bodyPr>
          <a:lstStyle>
            <a:lvl1pPr algn="l">
              <a:defRPr sz="2400" b="1" i="0" spc="0" baseline="0">
                <a:solidFill>
                  <a:schemeClr val="tx2"/>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pic>
        <p:nvPicPr>
          <p:cNvPr id="2" name="object 2">
            <a:extLst>
              <a:ext uri="{FF2B5EF4-FFF2-40B4-BE49-F238E27FC236}">
                <a16:creationId xmlns:a16="http://schemas.microsoft.com/office/drawing/2014/main" id="{17AE3CFA-653A-1522-6DBF-1A5AFE2544BA}"/>
              </a:ext>
            </a:extLst>
          </p:cNvPr>
          <p:cNvPicPr/>
          <p:nvPr userDrawn="1"/>
        </p:nvPicPr>
        <p:blipFill>
          <a:blip r:embed="rId2" cstate="print"/>
          <a:stretch>
            <a:fillRect/>
          </a:stretch>
        </p:blipFill>
        <p:spPr>
          <a:xfrm>
            <a:off x="0" y="945387"/>
            <a:ext cx="813371" cy="4495228"/>
          </a:xfrm>
          <a:prstGeom prst="rect">
            <a:avLst/>
          </a:prstGeom>
        </p:spPr>
      </p:pic>
      <p:sp>
        <p:nvSpPr>
          <p:cNvPr id="4" name="object 3">
            <a:extLst>
              <a:ext uri="{FF2B5EF4-FFF2-40B4-BE49-F238E27FC236}">
                <a16:creationId xmlns:a16="http://schemas.microsoft.com/office/drawing/2014/main" id="{E4620FE6-B275-64BD-DC0C-F0BB9980B0C0}"/>
              </a:ext>
            </a:extLst>
          </p:cNvPr>
          <p:cNvSpPr/>
          <p:nvPr userDrawn="1"/>
        </p:nvSpPr>
        <p:spPr>
          <a:xfrm>
            <a:off x="1194371" y="945388"/>
            <a:ext cx="4648200" cy="25400"/>
          </a:xfrm>
          <a:custGeom>
            <a:avLst/>
            <a:gdLst/>
            <a:ahLst/>
            <a:cxnLst/>
            <a:rect l="l" t="t" r="r" b="b"/>
            <a:pathLst>
              <a:path w="4648200" h="25400">
                <a:moveTo>
                  <a:pt x="4647628" y="0"/>
                </a:moveTo>
                <a:lnTo>
                  <a:pt x="0" y="0"/>
                </a:lnTo>
                <a:lnTo>
                  <a:pt x="0" y="25400"/>
                </a:lnTo>
                <a:lnTo>
                  <a:pt x="4647628" y="25400"/>
                </a:lnTo>
                <a:lnTo>
                  <a:pt x="4647628" y="0"/>
                </a:lnTo>
                <a:close/>
              </a:path>
            </a:pathLst>
          </a:custGeom>
          <a:solidFill>
            <a:srgbClr val="0081CC"/>
          </a:solidFill>
        </p:spPr>
        <p:txBody>
          <a:bodyPr wrap="square" lIns="0" tIns="0" rIns="0" bIns="0" rtlCol="0"/>
          <a:lstStyle/>
          <a:p>
            <a:endParaRPr/>
          </a:p>
        </p:txBody>
      </p:sp>
      <p:sp>
        <p:nvSpPr>
          <p:cNvPr id="5" name="object 4">
            <a:extLst>
              <a:ext uri="{FF2B5EF4-FFF2-40B4-BE49-F238E27FC236}">
                <a16:creationId xmlns:a16="http://schemas.microsoft.com/office/drawing/2014/main" id="{3B47303A-EB95-4FD9-0B03-4C15806D16EF}"/>
              </a:ext>
            </a:extLst>
          </p:cNvPr>
          <p:cNvSpPr/>
          <p:nvPr userDrawn="1"/>
        </p:nvSpPr>
        <p:spPr>
          <a:xfrm>
            <a:off x="1194371" y="5415216"/>
            <a:ext cx="4648200" cy="25400"/>
          </a:xfrm>
          <a:custGeom>
            <a:avLst/>
            <a:gdLst/>
            <a:ahLst/>
            <a:cxnLst/>
            <a:rect l="l" t="t" r="r" b="b"/>
            <a:pathLst>
              <a:path w="4648200" h="25400">
                <a:moveTo>
                  <a:pt x="4647628" y="0"/>
                </a:moveTo>
                <a:lnTo>
                  <a:pt x="0" y="0"/>
                </a:lnTo>
                <a:lnTo>
                  <a:pt x="0" y="25400"/>
                </a:lnTo>
                <a:lnTo>
                  <a:pt x="4647628" y="25400"/>
                </a:lnTo>
                <a:lnTo>
                  <a:pt x="4647628" y="0"/>
                </a:lnTo>
                <a:close/>
              </a:path>
            </a:pathLst>
          </a:custGeom>
          <a:solidFill>
            <a:srgbClr val="0081CC"/>
          </a:solidFill>
        </p:spPr>
        <p:txBody>
          <a:bodyPr wrap="square" lIns="0" tIns="0" rIns="0" bIns="0" rtlCol="0"/>
          <a:lstStyle/>
          <a:p>
            <a:endParaRPr/>
          </a:p>
        </p:txBody>
      </p:sp>
    </p:spTree>
    <p:extLst>
      <p:ext uri="{BB962C8B-B14F-4D97-AF65-F5344CB8AC3E}">
        <p14:creationId xmlns:p14="http://schemas.microsoft.com/office/powerpoint/2010/main" val="1980815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中表紙_B">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79539DD8-E216-35BF-84FE-EC92636F953D}"/>
              </a:ext>
            </a:extLst>
          </p:cNvPr>
          <p:cNvGrpSpPr/>
          <p:nvPr userDrawn="1"/>
        </p:nvGrpSpPr>
        <p:grpSpPr>
          <a:xfrm>
            <a:off x="0" y="945388"/>
            <a:ext cx="5842000" cy="4495800"/>
            <a:chOff x="0" y="945388"/>
            <a:chExt cx="5842000" cy="4495800"/>
          </a:xfrm>
        </p:grpSpPr>
        <p:pic>
          <p:nvPicPr>
            <p:cNvPr id="4" name="object 3">
              <a:extLst>
                <a:ext uri="{FF2B5EF4-FFF2-40B4-BE49-F238E27FC236}">
                  <a16:creationId xmlns:a16="http://schemas.microsoft.com/office/drawing/2014/main" id="{0B57F955-76D1-A3CF-285B-113AEE3EC193}"/>
                </a:ext>
              </a:extLst>
            </p:cNvPr>
            <p:cNvPicPr/>
            <p:nvPr/>
          </p:nvPicPr>
          <p:blipFill>
            <a:blip r:embed="rId2" cstate="print"/>
            <a:stretch>
              <a:fillRect/>
            </a:stretch>
          </p:blipFill>
          <p:spPr>
            <a:xfrm>
              <a:off x="813371" y="945388"/>
              <a:ext cx="5028628" cy="4495228"/>
            </a:xfrm>
            <a:prstGeom prst="rect">
              <a:avLst/>
            </a:prstGeom>
          </p:spPr>
        </p:pic>
        <p:sp>
          <p:nvSpPr>
            <p:cNvPr id="5" name="object 4">
              <a:extLst>
                <a:ext uri="{FF2B5EF4-FFF2-40B4-BE49-F238E27FC236}">
                  <a16:creationId xmlns:a16="http://schemas.microsoft.com/office/drawing/2014/main" id="{91E80E5D-13D9-32C7-73EC-5589ECFD8066}"/>
                </a:ext>
              </a:extLst>
            </p:cNvPr>
            <p:cNvSpPr/>
            <p:nvPr/>
          </p:nvSpPr>
          <p:spPr>
            <a:xfrm>
              <a:off x="0" y="945388"/>
              <a:ext cx="813435" cy="4495800"/>
            </a:xfrm>
            <a:custGeom>
              <a:avLst/>
              <a:gdLst/>
              <a:ahLst/>
              <a:cxnLst/>
              <a:rect l="l" t="t" r="r" b="b"/>
              <a:pathLst>
                <a:path w="813435" h="4495800">
                  <a:moveTo>
                    <a:pt x="813371" y="0"/>
                  </a:moveTo>
                  <a:lnTo>
                    <a:pt x="0" y="0"/>
                  </a:lnTo>
                  <a:lnTo>
                    <a:pt x="0" y="4495228"/>
                  </a:lnTo>
                  <a:lnTo>
                    <a:pt x="813371" y="4495228"/>
                  </a:lnTo>
                  <a:lnTo>
                    <a:pt x="813371" y="0"/>
                  </a:lnTo>
                  <a:close/>
                </a:path>
              </a:pathLst>
            </a:custGeom>
            <a:solidFill>
              <a:srgbClr val="005295"/>
            </a:solidFill>
          </p:spPr>
          <p:txBody>
            <a:bodyPr wrap="square" lIns="0" tIns="0" rIns="0" bIns="0" rtlCol="0"/>
            <a:lstStyle/>
            <a:p>
              <a:endParaRPr/>
            </a:p>
          </p:txBody>
        </p:sp>
      </p:grpSp>
      <p:sp>
        <p:nvSpPr>
          <p:cNvPr id="3" name="タイトル">
            <a:extLst>
              <a:ext uri="{FF2B5EF4-FFF2-40B4-BE49-F238E27FC236}">
                <a16:creationId xmlns:a16="http://schemas.microsoft.com/office/drawing/2014/main" id="{C7975F62-56BC-5323-200D-B3DA4BB315BF}"/>
              </a:ext>
            </a:extLst>
          </p:cNvPr>
          <p:cNvSpPr>
            <a:spLocks noGrp="1"/>
          </p:cNvSpPr>
          <p:nvPr>
            <p:ph type="title"/>
          </p:nvPr>
        </p:nvSpPr>
        <p:spPr>
          <a:xfrm>
            <a:off x="1194373" y="970788"/>
            <a:ext cx="4266912" cy="4444428"/>
          </a:xfrm>
        </p:spPr>
        <p:txBody>
          <a:bodyPr anchor="ctr" anchorCtr="0">
            <a:noAutofit/>
          </a:bodyPr>
          <a:lstStyle>
            <a:lvl1pPr algn="l">
              <a:defRPr sz="2400" b="1" i="0" spc="0" baseline="0">
                <a:solidFill>
                  <a:schemeClr val="bg1"/>
                </a:solidFill>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Tree>
    <p:extLst>
      <p:ext uri="{BB962C8B-B14F-4D97-AF65-F5344CB8AC3E}">
        <p14:creationId xmlns:p14="http://schemas.microsoft.com/office/powerpoint/2010/main" val="6327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文_ナンバー入り_BAM">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4" name="本文">
            <a:extLst>
              <a:ext uri="{FF2B5EF4-FFF2-40B4-BE49-F238E27FC236}">
                <a16:creationId xmlns:a16="http://schemas.microsoft.com/office/drawing/2014/main" id="{503D5E8C-36F3-01CB-E79F-A7E44E02BED0}"/>
              </a:ext>
            </a:extLst>
          </p:cNvPr>
          <p:cNvSpPr>
            <a:spLocks noGrp="1"/>
          </p:cNvSpPr>
          <p:nvPr>
            <p:ph type="body" sz="quarter" idx="11"/>
          </p:nvPr>
        </p:nvSpPr>
        <p:spPr>
          <a:xfrm>
            <a:off x="977900" y="1021361"/>
            <a:ext cx="10235442" cy="5166918"/>
          </a:xfrm>
        </p:spPr>
        <p:txBody>
          <a:bodyPr>
            <a:noAutofit/>
          </a:bodyPr>
          <a:lstStyle>
            <a:lvl1pPr>
              <a:spcAft>
                <a:spcPts val="500"/>
              </a:spcAft>
              <a:defRPr sz="1600" b="0" i="0" baseline="0">
                <a:solidFill>
                  <a:schemeClr val="tx1"/>
                </a:solidFill>
                <a:latin typeface="Segoe UI" panose="020B0502040204020203" pitchFamily="34" charset="0"/>
                <a:ea typeface="Meiryo UI" panose="020B0604030504040204" pitchFamily="34" charset="-128"/>
              </a:defRPr>
            </a:lvl1pPr>
            <a:lvl2pPr>
              <a:spcAft>
                <a:spcPts val="500"/>
              </a:spcAft>
              <a:defRPr sz="1600" b="0" i="0" baseline="0">
                <a:solidFill>
                  <a:schemeClr val="tx1"/>
                </a:solidFill>
                <a:latin typeface="Segoe UI" panose="020B0502040204020203" pitchFamily="34" charset="0"/>
                <a:ea typeface="Meiryo UI" panose="020B0604030504040204" pitchFamily="34" charset="-128"/>
              </a:defRPr>
            </a:lvl2pPr>
            <a:lvl3pPr>
              <a:spcAft>
                <a:spcPts val="500"/>
              </a:spcAft>
              <a:defRPr sz="1600" b="0" i="0" baseline="0">
                <a:solidFill>
                  <a:schemeClr val="tx1"/>
                </a:solidFill>
                <a:latin typeface="Segoe UI" panose="020B0502040204020203" pitchFamily="34" charset="0"/>
                <a:ea typeface="Meiryo UI" panose="020B0604030504040204"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3" name="タイトル">
            <a:extLst>
              <a:ext uri="{FF2B5EF4-FFF2-40B4-BE49-F238E27FC236}">
                <a16:creationId xmlns:a16="http://schemas.microsoft.com/office/drawing/2014/main" id="{F4399D90-F9AD-0F8F-E50F-B4D1C90D120A}"/>
              </a:ext>
            </a:extLst>
          </p:cNvPr>
          <p:cNvSpPr>
            <a:spLocks noGrp="1"/>
          </p:cNvSpPr>
          <p:nvPr>
            <p:ph type="title"/>
          </p:nvPr>
        </p:nvSpPr>
        <p:spPr>
          <a:xfrm>
            <a:off x="978658" y="275024"/>
            <a:ext cx="10235442" cy="323165"/>
          </a:xfrm>
        </p:spPr>
        <p:txBody>
          <a:bodyPr>
            <a:noAutofit/>
          </a:bodyPr>
          <a:lstStyle>
            <a:lvl1pPr>
              <a:defRPr sz="2100" b="1" i="0" spc="0" baseline="0">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2" name="ナンバー">
            <a:extLst>
              <a:ext uri="{FF2B5EF4-FFF2-40B4-BE49-F238E27FC236}">
                <a16:creationId xmlns:a16="http://schemas.microsoft.com/office/drawing/2014/main" id="{6AAD2607-9E59-DF8C-2FAD-FE389B7AD086}"/>
              </a:ext>
            </a:extLst>
          </p:cNvPr>
          <p:cNvSpPr>
            <a:spLocks noGrp="1"/>
          </p:cNvSpPr>
          <p:nvPr>
            <p:ph type="body" sz="quarter" idx="14" hasCustomPrompt="1"/>
          </p:nvPr>
        </p:nvSpPr>
        <p:spPr>
          <a:xfrm>
            <a:off x="-12300" y="120824"/>
            <a:ext cx="876299" cy="692497"/>
          </a:xfrm>
        </p:spPr>
        <p:txBody>
          <a:bodyPr/>
          <a:lstStyle>
            <a:lvl1pPr marL="14400" algn="ctr">
              <a:lnSpc>
                <a:spcPct val="100000"/>
              </a:lnSpc>
              <a:spcBef>
                <a:spcPts val="100"/>
              </a:spcBef>
              <a:spcAft>
                <a:spcPts val="0"/>
              </a:spcAft>
              <a:defRPr sz="4500" b="0" i="0">
                <a:solidFill>
                  <a:schemeClr val="accent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1</a:t>
            </a:r>
            <a:endParaRPr kumimoji="1" lang="ja-JP" altLang="en-US"/>
          </a:p>
        </p:txBody>
      </p:sp>
      <p:pic>
        <p:nvPicPr>
          <p:cNvPr id="5" name="BAM_LOGO" descr="アイコン&#10;&#10;自動的に生成された説明">
            <a:extLst>
              <a:ext uri="{FF2B5EF4-FFF2-40B4-BE49-F238E27FC236}">
                <a16:creationId xmlns:a16="http://schemas.microsoft.com/office/drawing/2014/main" id="{889B3466-9022-4CEA-6D52-E95DA4D394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3342" y="0"/>
            <a:ext cx="977900" cy="889000"/>
          </a:xfrm>
          <a:prstGeom prst="rect">
            <a:avLst/>
          </a:prstGeom>
        </p:spPr>
      </p:pic>
    </p:spTree>
    <p:extLst>
      <p:ext uri="{BB962C8B-B14F-4D97-AF65-F5344CB8AC3E}">
        <p14:creationId xmlns:p14="http://schemas.microsoft.com/office/powerpoint/2010/main" val="1112260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文_ナンバー入り">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4" name="本文">
            <a:extLst>
              <a:ext uri="{FF2B5EF4-FFF2-40B4-BE49-F238E27FC236}">
                <a16:creationId xmlns:a16="http://schemas.microsoft.com/office/drawing/2014/main" id="{503D5E8C-36F3-01CB-E79F-A7E44E02BED0}"/>
              </a:ext>
            </a:extLst>
          </p:cNvPr>
          <p:cNvSpPr>
            <a:spLocks noGrp="1"/>
          </p:cNvSpPr>
          <p:nvPr>
            <p:ph type="body" sz="quarter" idx="11"/>
          </p:nvPr>
        </p:nvSpPr>
        <p:spPr>
          <a:xfrm>
            <a:off x="977900" y="1021361"/>
            <a:ext cx="10235442" cy="5166918"/>
          </a:xfrm>
        </p:spPr>
        <p:txBody>
          <a:bodyPr>
            <a:noAutofit/>
          </a:bodyPr>
          <a:lstStyle>
            <a:lvl1pPr>
              <a:spcAft>
                <a:spcPts val="500"/>
              </a:spcAft>
              <a:defRPr sz="1600" b="0" i="0" baseline="0">
                <a:solidFill>
                  <a:schemeClr val="tx1"/>
                </a:solidFill>
                <a:latin typeface="Segoe UI" panose="020B0502040204020203" pitchFamily="34" charset="0"/>
                <a:ea typeface="Meiryo UI" panose="020B0604030504040204" pitchFamily="34" charset="-128"/>
              </a:defRPr>
            </a:lvl1pPr>
            <a:lvl2pPr>
              <a:spcAft>
                <a:spcPts val="500"/>
              </a:spcAft>
              <a:defRPr sz="1600" b="0" i="0" baseline="0">
                <a:solidFill>
                  <a:schemeClr val="tx1"/>
                </a:solidFill>
                <a:latin typeface="Segoe UI" panose="020B0502040204020203" pitchFamily="34" charset="0"/>
                <a:ea typeface="Meiryo UI" panose="020B0604030504040204" pitchFamily="34" charset="-128"/>
              </a:defRPr>
            </a:lvl2pPr>
            <a:lvl3pPr>
              <a:spcAft>
                <a:spcPts val="500"/>
              </a:spcAft>
              <a:defRPr sz="1600" b="0" i="0" baseline="0">
                <a:solidFill>
                  <a:schemeClr val="tx1"/>
                </a:solidFill>
                <a:latin typeface="Segoe UI" panose="020B0502040204020203" pitchFamily="34" charset="0"/>
                <a:ea typeface="Meiryo UI" panose="020B0604030504040204"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3" name="タイトル">
            <a:extLst>
              <a:ext uri="{FF2B5EF4-FFF2-40B4-BE49-F238E27FC236}">
                <a16:creationId xmlns:a16="http://schemas.microsoft.com/office/drawing/2014/main" id="{F4399D90-F9AD-0F8F-E50F-B4D1C90D120A}"/>
              </a:ext>
            </a:extLst>
          </p:cNvPr>
          <p:cNvSpPr>
            <a:spLocks noGrp="1"/>
          </p:cNvSpPr>
          <p:nvPr>
            <p:ph type="title"/>
          </p:nvPr>
        </p:nvSpPr>
        <p:spPr>
          <a:xfrm>
            <a:off x="978658" y="275024"/>
            <a:ext cx="10235442" cy="323165"/>
          </a:xfrm>
        </p:spPr>
        <p:txBody>
          <a:bodyPr>
            <a:noAutofit/>
          </a:bodyPr>
          <a:lstStyle>
            <a:lvl1pPr>
              <a:defRPr sz="2100" b="1" i="0" spc="0" baseline="0">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sp>
        <p:nvSpPr>
          <p:cNvPr id="2" name="ナンバー">
            <a:extLst>
              <a:ext uri="{FF2B5EF4-FFF2-40B4-BE49-F238E27FC236}">
                <a16:creationId xmlns:a16="http://schemas.microsoft.com/office/drawing/2014/main" id="{6AAD2607-9E59-DF8C-2FAD-FE389B7AD086}"/>
              </a:ext>
            </a:extLst>
          </p:cNvPr>
          <p:cNvSpPr>
            <a:spLocks noGrp="1"/>
          </p:cNvSpPr>
          <p:nvPr>
            <p:ph type="body" sz="quarter" idx="14" hasCustomPrompt="1"/>
          </p:nvPr>
        </p:nvSpPr>
        <p:spPr>
          <a:xfrm>
            <a:off x="-12300" y="120824"/>
            <a:ext cx="876299" cy="692497"/>
          </a:xfrm>
        </p:spPr>
        <p:txBody>
          <a:bodyPr/>
          <a:lstStyle>
            <a:lvl1pPr marL="14400" algn="ctr">
              <a:lnSpc>
                <a:spcPct val="100000"/>
              </a:lnSpc>
              <a:spcBef>
                <a:spcPts val="100"/>
              </a:spcBef>
              <a:spcAft>
                <a:spcPts val="0"/>
              </a:spcAft>
              <a:defRPr sz="4500" b="0" i="0">
                <a:solidFill>
                  <a:schemeClr val="accent1"/>
                </a:solidFill>
                <a:latin typeface="Segoe UI" panose="020B0502040204020203" pitchFamily="34" charset="0"/>
                <a:ea typeface="Yu Gothic Medium" panose="020B0400000000000000" pitchFamily="34" charset="-128"/>
                <a:cs typeface="Segoe UI" panose="020B0502040204020203" pitchFamily="34" charset="0"/>
              </a:defRPr>
            </a:lvl1pPr>
            <a:lvl2pPr>
              <a:spcAft>
                <a:spcPts val="500"/>
              </a:spcAft>
              <a:defRPr sz="1600" b="0" i="0">
                <a:solidFill>
                  <a:schemeClr val="tx1"/>
                </a:solidFill>
                <a:latin typeface="Yu Gothic Medium" panose="020B0400000000000000" pitchFamily="34" charset="-128"/>
                <a:ea typeface="Yu Gothic Medium" panose="020B0400000000000000" pitchFamily="34" charset="-128"/>
              </a:defRPr>
            </a:lvl2pPr>
            <a:lvl3pPr>
              <a:spcAft>
                <a:spcPts val="500"/>
              </a:spcAft>
              <a:defRPr sz="1600" b="0" i="0">
                <a:solidFill>
                  <a:schemeClr val="tx1"/>
                </a:solidFill>
                <a:latin typeface="Yu Gothic Medium" panose="020B0400000000000000" pitchFamily="34" charset="-128"/>
                <a:ea typeface="Yu Gothic Medium" panose="020B0400000000000000"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en-US" altLang="ja-JP"/>
              <a:t>1</a:t>
            </a:r>
            <a:endParaRPr kumimoji="1" lang="ja-JP" altLang="en-US"/>
          </a:p>
        </p:txBody>
      </p:sp>
    </p:spTree>
    <p:extLst>
      <p:ext uri="{BB962C8B-B14F-4D97-AF65-F5344CB8AC3E}">
        <p14:creationId xmlns:p14="http://schemas.microsoft.com/office/powerpoint/2010/main" val="1966771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本文_BAM">
    <p:spTree>
      <p:nvGrpSpPr>
        <p:cNvPr id="1" name=""/>
        <p:cNvGrpSpPr/>
        <p:nvPr/>
      </p:nvGrpSpPr>
      <p:grpSpPr>
        <a:xfrm>
          <a:off x="0" y="0"/>
          <a:ext cx="0" cy="0"/>
          <a:chOff x="0" y="0"/>
          <a:chExt cx="0" cy="0"/>
        </a:xfrm>
      </p:grpSpPr>
      <p:sp>
        <p:nvSpPr>
          <p:cNvPr id="4" name="object 111">
            <a:extLst>
              <a:ext uri="{FF2B5EF4-FFF2-40B4-BE49-F238E27FC236}">
                <a16:creationId xmlns:a16="http://schemas.microsoft.com/office/drawing/2014/main" id="{8732BE80-90A9-32CB-5FE3-42F27A7AE681}"/>
              </a:ext>
            </a:extLst>
          </p:cNvPr>
          <p:cNvSpPr/>
          <p:nvPr userDrawn="1"/>
        </p:nvSpPr>
        <p:spPr>
          <a:xfrm>
            <a:off x="977900" y="878399"/>
            <a:ext cx="10236200" cy="0"/>
          </a:xfrm>
          <a:custGeom>
            <a:avLst/>
            <a:gdLst/>
            <a:ahLst/>
            <a:cxnLst/>
            <a:rect l="l" t="t" r="r" b="b"/>
            <a:pathLst>
              <a:path w="10236200">
                <a:moveTo>
                  <a:pt x="0" y="0"/>
                </a:moveTo>
                <a:lnTo>
                  <a:pt x="10236200" y="0"/>
                </a:lnTo>
              </a:path>
            </a:pathLst>
          </a:custGeom>
          <a:ln w="4762">
            <a:solidFill>
              <a:srgbClr val="005295"/>
            </a:solidFill>
          </a:ln>
        </p:spPr>
        <p:txBody>
          <a:bodyPr wrap="square" lIns="0" tIns="0" rIns="0" bIns="0" rtlCol="0"/>
          <a:lstStyle/>
          <a:p>
            <a:endParaRPr/>
          </a:p>
        </p:txBody>
      </p:sp>
      <p:sp>
        <p:nvSpPr>
          <p:cNvPr id="2" name="本文">
            <a:extLst>
              <a:ext uri="{FF2B5EF4-FFF2-40B4-BE49-F238E27FC236}">
                <a16:creationId xmlns:a16="http://schemas.microsoft.com/office/drawing/2014/main" id="{81AEEF02-1BFB-3EB0-19ED-C218A8A17AE8}"/>
              </a:ext>
            </a:extLst>
          </p:cNvPr>
          <p:cNvSpPr>
            <a:spLocks noGrp="1"/>
          </p:cNvSpPr>
          <p:nvPr>
            <p:ph type="body" sz="quarter" idx="11"/>
          </p:nvPr>
        </p:nvSpPr>
        <p:spPr>
          <a:xfrm>
            <a:off x="977900" y="1021361"/>
            <a:ext cx="10235442" cy="5166918"/>
          </a:xfrm>
        </p:spPr>
        <p:txBody>
          <a:bodyPr>
            <a:noAutofit/>
          </a:bodyPr>
          <a:lstStyle>
            <a:lvl1pPr>
              <a:spcAft>
                <a:spcPts val="500"/>
              </a:spcAft>
              <a:defRPr sz="1600" b="0" i="0" baseline="0">
                <a:solidFill>
                  <a:schemeClr val="tx1"/>
                </a:solidFill>
                <a:latin typeface="Segoe UI" panose="020B0502040204020203" pitchFamily="34" charset="0"/>
                <a:ea typeface="Meiryo UI" panose="020B0604030504040204" pitchFamily="34" charset="-128"/>
              </a:defRPr>
            </a:lvl1pPr>
            <a:lvl2pPr>
              <a:spcAft>
                <a:spcPts val="500"/>
              </a:spcAft>
              <a:defRPr sz="1600" b="0" i="0" baseline="0">
                <a:solidFill>
                  <a:schemeClr val="tx1"/>
                </a:solidFill>
                <a:latin typeface="Segoe UI" panose="020B0502040204020203" pitchFamily="34" charset="0"/>
                <a:ea typeface="Meiryo UI" panose="020B0604030504040204" pitchFamily="34" charset="-128"/>
              </a:defRPr>
            </a:lvl2pPr>
            <a:lvl3pPr>
              <a:spcAft>
                <a:spcPts val="500"/>
              </a:spcAft>
              <a:defRPr sz="1600" b="0" i="0" baseline="0">
                <a:solidFill>
                  <a:schemeClr val="tx1"/>
                </a:solidFill>
                <a:latin typeface="Segoe UI" panose="020B0502040204020203" pitchFamily="34" charset="0"/>
                <a:ea typeface="Meiryo UI" panose="020B0604030504040204" pitchFamily="34" charset="-128"/>
              </a:defRPr>
            </a:lvl3pPr>
            <a:lvl4pPr>
              <a:spcAft>
                <a:spcPts val="500"/>
              </a:spcAft>
              <a:defRPr sz="1600" b="0" i="0">
                <a:solidFill>
                  <a:schemeClr val="tx1"/>
                </a:solidFill>
                <a:latin typeface="Yu Gothic Medium" panose="020B0400000000000000" pitchFamily="34" charset="-128"/>
                <a:ea typeface="Yu Gothic Medium" panose="020B0400000000000000" pitchFamily="34" charset="-128"/>
              </a:defRPr>
            </a:lvl4pPr>
            <a:lvl5pPr>
              <a:spcAft>
                <a:spcPts val="500"/>
              </a:spcAft>
              <a:defRPr sz="1600" b="0" i="0">
                <a:solidFill>
                  <a:schemeClr val="tx1"/>
                </a:solidFill>
                <a:latin typeface="Yu Gothic Medium" panose="020B0400000000000000" pitchFamily="34" charset="-128"/>
                <a:ea typeface="Yu Gothic Medium" panose="020B0400000000000000"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3" name="タイトル">
            <a:extLst>
              <a:ext uri="{FF2B5EF4-FFF2-40B4-BE49-F238E27FC236}">
                <a16:creationId xmlns:a16="http://schemas.microsoft.com/office/drawing/2014/main" id="{857DE349-559E-28B3-516B-A7100EAE585C}"/>
              </a:ext>
            </a:extLst>
          </p:cNvPr>
          <p:cNvSpPr>
            <a:spLocks noGrp="1"/>
          </p:cNvSpPr>
          <p:nvPr>
            <p:ph type="title"/>
          </p:nvPr>
        </p:nvSpPr>
        <p:spPr>
          <a:xfrm>
            <a:off x="978658" y="275024"/>
            <a:ext cx="10235442" cy="323165"/>
          </a:xfrm>
        </p:spPr>
        <p:txBody>
          <a:bodyPr>
            <a:noAutofit/>
          </a:bodyPr>
          <a:lstStyle>
            <a:lvl1pPr>
              <a:defRPr sz="2100" b="1" i="0" spc="0" baseline="0">
                <a:latin typeface="Segoe UI" panose="020B0502040204020203" pitchFamily="34" charset="0"/>
                <a:ea typeface="Meiryo UI" panose="020B0604030504040204" pitchFamily="34" charset="-128"/>
              </a:defRPr>
            </a:lvl1pPr>
          </a:lstStyle>
          <a:p>
            <a:r>
              <a:rPr kumimoji="1" lang="ja-JP" altLang="en-US"/>
              <a:t>マスター タイトルの書式設定</a:t>
            </a:r>
          </a:p>
        </p:txBody>
      </p:sp>
      <p:pic>
        <p:nvPicPr>
          <p:cNvPr id="5" name="BAM_LOGO" descr="アイコン&#10;&#10;自動的に生成された説明">
            <a:extLst>
              <a:ext uri="{FF2B5EF4-FFF2-40B4-BE49-F238E27FC236}">
                <a16:creationId xmlns:a16="http://schemas.microsoft.com/office/drawing/2014/main" id="{B512E199-7640-C4BF-75F5-CB2F5BEB6C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3342" y="0"/>
            <a:ext cx="977900" cy="889000"/>
          </a:xfrm>
          <a:prstGeom prst="rect">
            <a:avLst/>
          </a:prstGeom>
        </p:spPr>
      </p:pic>
    </p:spTree>
    <p:extLst>
      <p:ext uri="{BB962C8B-B14F-4D97-AF65-F5344CB8AC3E}">
        <p14:creationId xmlns:p14="http://schemas.microsoft.com/office/powerpoint/2010/main" val="209359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3.svg"/><Relationship Id="rId2" Type="http://schemas.openxmlformats.org/officeDocument/2006/relationships/slideLayout" Target="../slideLayouts/slideLayout15.xml"/><Relationship Id="rId16"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130161F-E66A-111C-199D-81E8CFB087B3}"/>
              </a:ext>
            </a:extLst>
          </p:cNvPr>
          <p:cNvGrpSpPr/>
          <p:nvPr userDrawn="1"/>
        </p:nvGrpSpPr>
        <p:grpSpPr>
          <a:xfrm>
            <a:off x="0" y="6375766"/>
            <a:ext cx="12192000" cy="482233"/>
            <a:chOff x="0" y="6375766"/>
            <a:chExt cx="12192000" cy="482233"/>
          </a:xfrm>
        </p:grpSpPr>
        <p:pic>
          <p:nvPicPr>
            <p:cNvPr id="5" name="図 4">
              <a:extLst>
                <a:ext uri="{FF2B5EF4-FFF2-40B4-BE49-F238E27FC236}">
                  <a16:creationId xmlns:a16="http://schemas.microsoft.com/office/drawing/2014/main" id="{2820A412-44D1-0690-24EE-31C509F39DB5}"/>
                </a:ext>
              </a:extLst>
            </p:cNvPr>
            <p:cNvPicPr>
              <a:picLocks noChangeAspect="1"/>
            </p:cNvPicPr>
            <p:nvPr userDrawn="1"/>
          </p:nvPicPr>
          <p:blipFill>
            <a:blip r:embed="rId15">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6" name="グラフィックス 5">
              <a:extLst>
                <a:ext uri="{FF2B5EF4-FFF2-40B4-BE49-F238E27FC236}">
                  <a16:creationId xmlns:a16="http://schemas.microsoft.com/office/drawing/2014/main" id="{0061E900-288E-902D-8D9C-6A2DA367FDE7}"/>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97005" y="6508380"/>
              <a:ext cx="2545080" cy="240792"/>
            </a:xfrm>
            <a:prstGeom prst="rect">
              <a:avLst/>
            </a:prstGeom>
          </p:spPr>
        </p:pic>
      </p:grpSp>
      <p:sp>
        <p:nvSpPr>
          <p:cNvPr id="2" name="Holder 2"/>
          <p:cNvSpPr>
            <a:spLocks noGrp="1"/>
          </p:cNvSpPr>
          <p:nvPr userDrawn="1">
            <p:ph type="title"/>
          </p:nvPr>
        </p:nvSpPr>
        <p:spPr>
          <a:xfrm>
            <a:off x="1373085" y="65673"/>
            <a:ext cx="9446260" cy="711200"/>
          </a:xfrm>
          <a:prstGeom prst="rect">
            <a:avLst/>
          </a:prstGeom>
        </p:spPr>
        <p:txBody>
          <a:bodyPr wrap="square" lIns="0" tIns="0" rIns="0" bIns="0">
            <a:spAutoFit/>
          </a:bodyPr>
          <a:lstStyle>
            <a:lvl1pPr>
              <a:defRPr sz="4500" b="0" i="0">
                <a:solidFill>
                  <a:srgbClr val="005295"/>
                </a:solidFill>
                <a:latin typeface="YuGothicStd-L"/>
                <a:cs typeface="YuGothicStd-L"/>
              </a:defRPr>
            </a:lvl1pPr>
          </a:lstStyle>
          <a:p>
            <a:endParaRPr/>
          </a:p>
        </p:txBody>
      </p:sp>
      <p:sp>
        <p:nvSpPr>
          <p:cNvPr id="3" name="Holder 3"/>
          <p:cNvSpPr>
            <a:spLocks noGrp="1"/>
          </p:cNvSpPr>
          <p:nvPr userDrawn="1">
            <p:ph type="body" idx="1"/>
          </p:nvPr>
        </p:nvSpPr>
        <p:spPr>
          <a:xfrm>
            <a:off x="1373085" y="1618919"/>
            <a:ext cx="9446260" cy="286553"/>
          </a:xfrm>
          <a:prstGeom prst="rect">
            <a:avLst/>
          </a:prstGeom>
        </p:spPr>
        <p:txBody>
          <a:bodyPr wrap="square" lIns="0" tIns="0" rIns="0" bIns="0">
            <a:spAutoFit/>
          </a:bodyPr>
          <a:lstStyle>
            <a:lvl1pPr>
              <a:defRPr b="0" i="0">
                <a:solidFill>
                  <a:schemeClr val="tx1"/>
                </a:solidFill>
              </a:defRPr>
            </a:lvl1pPr>
          </a:lstStyle>
          <a:p>
            <a:endParaRPr/>
          </a:p>
        </p:txBody>
      </p:sp>
      <p:sp>
        <p:nvSpPr>
          <p:cNvPr id="7" name="スライド番号">
            <a:extLst>
              <a:ext uri="{FF2B5EF4-FFF2-40B4-BE49-F238E27FC236}">
                <a16:creationId xmlns:a16="http://schemas.microsoft.com/office/drawing/2014/main" id="{F7A32C09-B6B1-2BD1-507E-CC2C24FB92C7}"/>
              </a:ext>
            </a:extLst>
          </p:cNvPr>
          <p:cNvSpPr txBox="1">
            <a:spLocks/>
          </p:cNvSpPr>
          <p:nvPr userDrawn="1"/>
        </p:nvSpPr>
        <p:spPr>
          <a:xfrm>
            <a:off x="9204960" y="6540123"/>
            <a:ext cx="2743200" cy="153888"/>
          </a:xfrm>
          <a:prstGeom prst="rect">
            <a:avLst/>
          </a:prstGeom>
        </p:spPr>
        <p:txBody>
          <a:bodyPr vert="horz" lIns="91440" tIns="45720" rIns="91440" bIns="45720" rtlCol="0" anchor="ctr"/>
          <a:lstStyle>
            <a:defPPr>
              <a:defRPr kern="0"/>
            </a:defPPr>
            <a:lvl1pPr algn="r">
              <a:defRPr sz="1000" b="0" i="0" baseline="0">
                <a:solidFill>
                  <a:schemeClr val="bg1"/>
                </a:solidFill>
                <a:latin typeface="Segoe UI" panose="020B0502040204020203" pitchFamily="34" charset="0"/>
                <a:ea typeface="Meiryo UI" panose="020B0604030504040204" pitchFamily="50" charset="-128"/>
                <a:cs typeface="Segoe UI" panose="020B0502040204020203" pitchFamily="34" charset="0"/>
              </a:defRPr>
            </a:lvl1pPr>
          </a:lstStyle>
          <a:p>
            <a:fld id="{F42E2762-5E21-CA47-A210-C83F7DE8B3E4}"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898" r:id="rId1"/>
    <p:sldLayoutId id="2147483899" r:id="rId2"/>
    <p:sldLayoutId id="2147483901" r:id="rId3"/>
    <p:sldLayoutId id="2147483900" r:id="rId4"/>
    <p:sldLayoutId id="2147483903" r:id="rId5"/>
    <p:sldLayoutId id="2147483902" r:id="rId6"/>
    <p:sldLayoutId id="2147483904" r:id="rId7"/>
    <p:sldLayoutId id="2147483853" r:id="rId8"/>
    <p:sldLayoutId id="2147483905" r:id="rId9"/>
    <p:sldLayoutId id="2147483814" r:id="rId10"/>
    <p:sldLayoutId id="2147483906" r:id="rId11"/>
    <p:sldLayoutId id="2147483688" r:id="rId12"/>
    <p:sldLayoutId id="2147483665" r:id="rId13"/>
  </p:sldLayoutIdLst>
  <p:hf hdr="0" ftr="0" dt="0"/>
  <p:txStyles>
    <p:titleStyle>
      <a:lvl1pPr>
        <a:defRPr sz="4500" b="1" i="0" cap="none" baseline="0">
          <a:latin typeface="Segoe UI" panose="020B0502040204020203" pitchFamily="34" charset="0"/>
          <a:ea typeface="Meiryo UI" panose="020B0604030504040204" pitchFamily="34" charset="-128"/>
          <a:cs typeface="+mj-cs"/>
        </a:defRPr>
      </a:lvl1pPr>
    </p:titleStyle>
    <p:bodyStyle>
      <a:lvl1pPr marL="14400">
        <a:lnSpc>
          <a:spcPct val="130000"/>
        </a:lnSpc>
        <a:spcBef>
          <a:spcPts val="100"/>
        </a:spcBef>
        <a:defRPr sz="1600" b="0" i="0" baseline="0">
          <a:latin typeface="Segoe UI" panose="020B0502040204020203" pitchFamily="34" charset="0"/>
          <a:ea typeface="Meiryo UI" panose="020B0604030504040204" pitchFamily="34" charset="-128"/>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pos="70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67A35380-13A4-C7DA-9202-1AB1F8BA05E3}"/>
              </a:ext>
            </a:extLst>
          </p:cNvPr>
          <p:cNvGrpSpPr/>
          <p:nvPr userDrawn="1"/>
        </p:nvGrpSpPr>
        <p:grpSpPr>
          <a:xfrm>
            <a:off x="0" y="6375766"/>
            <a:ext cx="12192000" cy="482233"/>
            <a:chOff x="0" y="6375766"/>
            <a:chExt cx="12192000" cy="482233"/>
          </a:xfrm>
        </p:grpSpPr>
        <p:pic>
          <p:nvPicPr>
            <p:cNvPr id="8" name="図 7">
              <a:extLst>
                <a:ext uri="{FF2B5EF4-FFF2-40B4-BE49-F238E27FC236}">
                  <a16:creationId xmlns:a16="http://schemas.microsoft.com/office/drawing/2014/main" id="{022A652D-1BD9-1AAA-6CC1-D0C554FB1858}"/>
                </a:ext>
              </a:extLst>
            </p:cNvPr>
            <p:cNvPicPr>
              <a:picLocks noChangeAspect="1"/>
            </p:cNvPicPr>
            <p:nvPr userDrawn="1"/>
          </p:nvPicPr>
          <p:blipFill>
            <a:blip r:embed="rId15">
              <a:extLst>
                <a:ext uri="{28A0092B-C50C-407E-A947-70E740481C1C}">
                  <a14:useLocalDpi xmlns:a14="http://schemas.microsoft.com/office/drawing/2010/main" val="0"/>
                </a:ext>
              </a:extLst>
            </a:blip>
            <a:srcRect b="77679"/>
            <a:stretch/>
          </p:blipFill>
          <p:spPr>
            <a:xfrm>
              <a:off x="0" y="6375766"/>
              <a:ext cx="12192000" cy="482233"/>
            </a:xfrm>
            <a:prstGeom prst="rect">
              <a:avLst/>
            </a:prstGeom>
          </p:spPr>
        </p:pic>
        <p:pic>
          <p:nvPicPr>
            <p:cNvPr id="10" name="グラフィックス 9">
              <a:extLst>
                <a:ext uri="{FF2B5EF4-FFF2-40B4-BE49-F238E27FC236}">
                  <a16:creationId xmlns:a16="http://schemas.microsoft.com/office/drawing/2014/main" id="{C9DD55CE-5DB9-921A-C8D1-C53579D3C64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297005" y="6497990"/>
              <a:ext cx="2499360" cy="237744"/>
            </a:xfrm>
            <a:prstGeom prst="rect">
              <a:avLst/>
            </a:prstGeom>
          </p:spPr>
        </p:pic>
      </p:grpSp>
      <p:sp>
        <p:nvSpPr>
          <p:cNvPr id="2" name="Holder 2"/>
          <p:cNvSpPr>
            <a:spLocks noGrp="1"/>
          </p:cNvSpPr>
          <p:nvPr userDrawn="1">
            <p:ph type="title"/>
          </p:nvPr>
        </p:nvSpPr>
        <p:spPr>
          <a:xfrm>
            <a:off x="1373085" y="65673"/>
            <a:ext cx="9446260" cy="711200"/>
          </a:xfrm>
          <a:prstGeom prst="rect">
            <a:avLst/>
          </a:prstGeom>
        </p:spPr>
        <p:txBody>
          <a:bodyPr wrap="square" lIns="0" tIns="0" rIns="0" bIns="0">
            <a:spAutoFit/>
          </a:bodyPr>
          <a:lstStyle>
            <a:lvl1pPr>
              <a:defRPr sz="4500" b="0" i="0">
                <a:solidFill>
                  <a:srgbClr val="005295"/>
                </a:solidFill>
                <a:latin typeface="YuGothicStd-L"/>
                <a:cs typeface="YuGothicStd-L"/>
              </a:defRPr>
            </a:lvl1pPr>
          </a:lstStyle>
          <a:p>
            <a:r>
              <a:rPr lang="en-US" altLang="ja-JP"/>
              <a:t>Title</a:t>
            </a:r>
            <a:endParaRPr/>
          </a:p>
        </p:txBody>
      </p:sp>
      <p:sp>
        <p:nvSpPr>
          <p:cNvPr id="3" name="Holder 3"/>
          <p:cNvSpPr>
            <a:spLocks noGrp="1"/>
          </p:cNvSpPr>
          <p:nvPr userDrawn="1">
            <p:ph type="body" idx="1"/>
          </p:nvPr>
        </p:nvSpPr>
        <p:spPr>
          <a:xfrm>
            <a:off x="1373085" y="1618919"/>
            <a:ext cx="9446260" cy="296876"/>
          </a:xfrm>
          <a:prstGeom prst="rect">
            <a:avLst/>
          </a:prstGeom>
        </p:spPr>
        <p:txBody>
          <a:bodyPr wrap="square" lIns="0" tIns="0" rIns="0" bIns="0">
            <a:spAutoFit/>
          </a:bodyPr>
          <a:lstStyle>
            <a:lvl1pPr>
              <a:defRPr b="0" i="0">
                <a:solidFill>
                  <a:schemeClr val="tx1"/>
                </a:solidFill>
              </a:defRPr>
            </a:lvl1pPr>
          </a:lstStyle>
          <a:p>
            <a:r>
              <a:rPr lang="en-US"/>
              <a:t>sample text</a:t>
            </a:r>
            <a:endParaRPr/>
          </a:p>
        </p:txBody>
      </p:sp>
      <p:sp>
        <p:nvSpPr>
          <p:cNvPr id="5" name="スライド番号プレースホルダー 3">
            <a:extLst>
              <a:ext uri="{FF2B5EF4-FFF2-40B4-BE49-F238E27FC236}">
                <a16:creationId xmlns:a16="http://schemas.microsoft.com/office/drawing/2014/main" id="{AA8020B6-079B-8FE6-57AA-50EC7D9EA2F6}"/>
              </a:ext>
            </a:extLst>
          </p:cNvPr>
          <p:cNvSpPr txBox="1">
            <a:spLocks/>
          </p:cNvSpPr>
          <p:nvPr userDrawn="1"/>
        </p:nvSpPr>
        <p:spPr>
          <a:xfrm>
            <a:off x="9204961" y="6540123"/>
            <a:ext cx="2743200" cy="153888"/>
          </a:xfrm>
          <a:prstGeom prst="rect">
            <a:avLst/>
          </a:prstGeom>
        </p:spPr>
        <p:txBody>
          <a:bodyPr vert="horz" lIns="91440" tIns="45720" rIns="91440" bIns="45720" rtlCol="0" anchor="ctr"/>
          <a:lstStyle>
            <a:defPPr>
              <a:defRPr kern="0"/>
            </a:defPPr>
            <a:lvl1pPr algn="r">
              <a:defRPr sz="1000" baseline="0">
                <a:solidFill>
                  <a:schemeClr val="bg1"/>
                </a:solidFill>
                <a:latin typeface="Segoe UI" panose="020B0502040204020203" pitchFamily="34" charset="0"/>
                <a:ea typeface="Meiryo UI" panose="020B0604030504040204" pitchFamily="50" charset="-128"/>
              </a:defRPr>
            </a:lvl1pPr>
          </a:lstStyle>
          <a:p>
            <a:fld id="{29DE5BEF-B429-BE4C-94C0-A20628C70410}" type="slidenum">
              <a:rPr kumimoji="1" lang="ja-JP" altLang="en-US" smtClean="0"/>
              <a:t>‹#›</a:t>
            </a:fld>
            <a:endParaRPr kumimoji="1" lang="ja-JP" altLang="en-US"/>
          </a:p>
        </p:txBody>
      </p:sp>
    </p:spTree>
    <p:extLst>
      <p:ext uri="{BB962C8B-B14F-4D97-AF65-F5344CB8AC3E}">
        <p14:creationId xmlns:p14="http://schemas.microsoft.com/office/powerpoint/2010/main" val="2552297240"/>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843" r:id="rId7"/>
    <p:sldLayoutId id="2147483913" r:id="rId8"/>
    <p:sldLayoutId id="2147483816" r:id="rId9"/>
    <p:sldLayoutId id="2147483914" r:id="rId10"/>
    <p:sldLayoutId id="2147483720" r:id="rId11"/>
    <p:sldLayoutId id="2147483915" r:id="rId12"/>
    <p:sldLayoutId id="2147483916" r:id="rId13"/>
  </p:sldLayoutIdLst>
  <p:hf hdr="0" ftr="0" dt="0"/>
  <p:txStyles>
    <p:titleStyle>
      <a:lvl1pPr>
        <a:defRPr b="1" i="0" baseline="0">
          <a:latin typeface="Segoe UI" panose="020B0502040204020203" pitchFamily="34" charset="0"/>
          <a:ea typeface="Yu Gothic" panose="020B0400000000000000" pitchFamily="34" charset="-128"/>
          <a:cs typeface="Segoe UI" panose="020B0502040204020203" pitchFamily="34" charset="0"/>
        </a:defRPr>
      </a:lvl1pPr>
    </p:titleStyle>
    <p:bodyStyle>
      <a:lvl1pPr marL="14400">
        <a:lnSpc>
          <a:spcPct val="130000"/>
        </a:lnSpc>
        <a:spcBef>
          <a:spcPts val="100"/>
        </a:spcBef>
        <a:defRPr sz="1600" b="0" i="0" baseline="0">
          <a:latin typeface="Segoe UI" panose="020B0502040204020203" pitchFamily="34" charset="0"/>
          <a:ea typeface="Yu Gothic Medium" panose="020B0400000000000000" pitchFamily="34" charset="-128"/>
          <a:cs typeface="Segoe UI" panose="020B0502040204020203"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2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9.xml"/><Relationship Id="rId5" Type="http://schemas.microsoft.com/office/2007/relationships/hdphoto" Target="../media/hdphoto4.wdp"/><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jpeg"/><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9.xml"/><Relationship Id="rId5" Type="http://schemas.microsoft.com/office/2007/relationships/hdphoto" Target="../media/hdphoto7.wdp"/><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jpeg"/><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CFBB71-1386-1D60-C973-40FFF5F9DABA}"/>
              </a:ext>
            </a:extLst>
          </p:cNvPr>
          <p:cNvSpPr>
            <a:spLocks noGrp="1"/>
          </p:cNvSpPr>
          <p:nvPr>
            <p:ph type="title"/>
          </p:nvPr>
        </p:nvSpPr>
        <p:spPr>
          <a:xfrm>
            <a:off x="1428997" y="1742505"/>
            <a:ext cx="3542327" cy="1604223"/>
          </a:xfrm>
        </p:spPr>
        <p:txBody>
          <a:bodyPr/>
          <a:lstStyle/>
          <a:p>
            <a:pPr>
              <a:lnSpc>
                <a:spcPct val="150000"/>
              </a:lnSpc>
            </a:pPr>
            <a:r>
              <a:rPr kumimoji="1" lang="ja-JP" altLang="en-US"/>
              <a:t>船主様向けサービスの紹介</a:t>
            </a:r>
          </a:p>
        </p:txBody>
      </p:sp>
      <p:sp>
        <p:nvSpPr>
          <p:cNvPr id="3" name="テキスト プレースホルダー 2">
            <a:extLst>
              <a:ext uri="{FF2B5EF4-FFF2-40B4-BE49-F238E27FC236}">
                <a16:creationId xmlns:a16="http://schemas.microsoft.com/office/drawing/2014/main" id="{E1E56E97-3C15-4012-2D0D-438F4C4220A2}"/>
              </a:ext>
            </a:extLst>
          </p:cNvPr>
          <p:cNvSpPr>
            <a:spLocks noGrp="1"/>
          </p:cNvSpPr>
          <p:nvPr>
            <p:ph type="body" sz="quarter" idx="10"/>
          </p:nvPr>
        </p:nvSpPr>
        <p:spPr/>
        <p:txBody>
          <a:bodyPr/>
          <a:lstStyle/>
          <a:p>
            <a:r>
              <a:rPr kumimoji="1" lang="ja-JP" altLang="en-US" sz="1600" spc="150"/>
              <a:t>海事に関わる今日と未来を</a:t>
            </a:r>
          </a:p>
        </p:txBody>
      </p:sp>
      <p:pic>
        <p:nvPicPr>
          <p:cNvPr id="15" name="グラフィックス 14">
            <a:extLst>
              <a:ext uri="{FF2B5EF4-FFF2-40B4-BE49-F238E27FC236}">
                <a16:creationId xmlns:a16="http://schemas.microsoft.com/office/drawing/2014/main" id="{BB044BF6-33DC-CE3D-6F36-FAA941720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9125" y="3806352"/>
            <a:ext cx="3957638" cy="261938"/>
          </a:xfrm>
          <a:prstGeom prst="rect">
            <a:avLst/>
          </a:prstGeom>
        </p:spPr>
      </p:pic>
    </p:spTree>
    <p:extLst>
      <p:ext uri="{BB962C8B-B14F-4D97-AF65-F5344CB8AC3E}">
        <p14:creationId xmlns:p14="http://schemas.microsoft.com/office/powerpoint/2010/main" val="90015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1D072653-215F-8232-AB67-80E92C4D82FD}"/>
              </a:ext>
            </a:extLst>
          </p:cNvPr>
          <p:cNvSpPr/>
          <p:nvPr/>
        </p:nvSpPr>
        <p:spPr>
          <a:xfrm>
            <a:off x="984000" y="1125000"/>
            <a:ext cx="10224000" cy="48963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7">
            <a:extLst>
              <a:ext uri="{FF2B5EF4-FFF2-40B4-BE49-F238E27FC236}">
                <a16:creationId xmlns:a16="http://schemas.microsoft.com/office/drawing/2014/main" id="{ECC8E9E0-6CE4-D90B-28AF-B42CA22F9D3A}"/>
              </a:ext>
            </a:extLst>
          </p:cNvPr>
          <p:cNvSpPr>
            <a:spLocks noGrp="1"/>
          </p:cNvSpPr>
          <p:nvPr>
            <p:ph type="title"/>
          </p:nvPr>
        </p:nvSpPr>
        <p:spPr>
          <a:xfrm>
            <a:off x="1488000" y="275024"/>
            <a:ext cx="9726100" cy="323165"/>
          </a:xfrm>
        </p:spPr>
        <p:txBody>
          <a:bodyPr/>
          <a:lstStyle/>
          <a:p>
            <a:r>
              <a:rPr lang="ja-JP" altLang="en-US" dirty="0">
                <a:solidFill>
                  <a:srgbClr val="005396"/>
                </a:solidFill>
                <a:latin typeface="BIZ UDPゴシック" panose="020B0400000000000000" pitchFamily="50" charset="-128"/>
                <a:ea typeface="BIZ UDPゴシック" panose="020B0400000000000000" pitchFamily="50" charset="-128"/>
              </a:rPr>
              <a:t>オンサイト事業</a:t>
            </a:r>
          </a:p>
        </p:txBody>
      </p:sp>
      <p:sp>
        <p:nvSpPr>
          <p:cNvPr id="7" name="正方形/長方形 6">
            <a:extLst>
              <a:ext uri="{FF2B5EF4-FFF2-40B4-BE49-F238E27FC236}">
                <a16:creationId xmlns:a16="http://schemas.microsoft.com/office/drawing/2014/main" id="{C0572DC9-A59D-7E0D-0ED0-BA37AE334545}"/>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 name="テキスト ボックス 2">
            <a:extLst>
              <a:ext uri="{FF2B5EF4-FFF2-40B4-BE49-F238E27FC236}">
                <a16:creationId xmlns:a16="http://schemas.microsoft.com/office/drawing/2014/main" id="{168B186C-0F2D-4C25-4C6C-A269951EB0AE}"/>
              </a:ext>
            </a:extLst>
          </p:cNvPr>
          <p:cNvSpPr txBox="1"/>
          <p:nvPr/>
        </p:nvSpPr>
        <p:spPr>
          <a:xfrm>
            <a:off x="1128000" y="1629000"/>
            <a:ext cx="3145413" cy="343492"/>
          </a:xfrm>
          <a:prstGeom prst="rect">
            <a:avLst/>
          </a:prstGeom>
          <a:solidFill>
            <a:schemeClr val="accent2"/>
          </a:solidFill>
        </p:spPr>
        <p:txBody>
          <a:bodyPr wrap="none">
            <a:spAutoFit/>
          </a:bodyPr>
          <a:lstStyle>
            <a:defPPr>
              <a:defRPr kern="0"/>
            </a:defPPr>
            <a:lvl1pPr>
              <a:lnSpc>
                <a:spcPct val="120000"/>
              </a:lnSpc>
              <a:spcAft>
                <a:spcPts val="0"/>
              </a:spcAft>
              <a:defRPr sz="1600" b="1">
                <a:solidFill>
                  <a:schemeClr val="bg1"/>
                </a:solidFill>
                <a:latin typeface="+mn-ea"/>
                <a:ea typeface="Meiryo UI" panose="020B0604030504040204" pitchFamily="50" charset="-128"/>
              </a:defRPr>
            </a:lvl1pPr>
          </a:lstStyle>
          <a:p>
            <a:r>
              <a:rPr lang="ja-JP" altLang="en-US" dirty="0">
                <a:latin typeface="BIZ UDPゴシック" panose="020B0400000000000000" pitchFamily="50" charset="-128"/>
                <a:ea typeface="BIZ UDPゴシック" panose="020B0400000000000000" pitchFamily="50" charset="-128"/>
              </a:rPr>
              <a:t>理研計器社ガス検知器購入・点検</a:t>
            </a:r>
            <a:endParaRPr lang="en-US" altLang="ja-JP" dirty="0">
              <a:latin typeface="BIZ UDPゴシック" panose="020B0400000000000000" pitchFamily="50" charset="-128"/>
              <a:ea typeface="BIZ UDPゴシック" panose="020B0400000000000000" pitchFamily="50" charset="-128"/>
            </a:endParaRPr>
          </a:p>
        </p:txBody>
      </p:sp>
      <p:pic>
        <p:nvPicPr>
          <p:cNvPr id="44" name="図 43" descr="機械の部品&#10;&#10;AI 生成コンテンツは誤りを含む可能性があります。">
            <a:extLst>
              <a:ext uri="{FF2B5EF4-FFF2-40B4-BE49-F238E27FC236}">
                <a16:creationId xmlns:a16="http://schemas.microsoft.com/office/drawing/2014/main" id="{F88862C0-4278-C447-7430-CEFD65E6A840}"/>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10000"/>
                    </a14:imgEffect>
                    <a14:imgEffect>
                      <a14:brightnessContrast bright="16000"/>
                    </a14:imgEffect>
                  </a14:imgLayer>
                </a14:imgProps>
              </a:ext>
              <a:ext uri="{28A0092B-C50C-407E-A947-70E740481C1C}">
                <a14:useLocalDpi xmlns:a14="http://schemas.microsoft.com/office/drawing/2010/main" val="0"/>
              </a:ext>
            </a:extLst>
          </a:blip>
          <a:srcRect l="5345" t="11110" r="10040"/>
          <a:stretch>
            <a:fillRect/>
          </a:stretch>
        </p:blipFill>
        <p:spPr>
          <a:xfrm>
            <a:off x="1127998" y="2349000"/>
            <a:ext cx="2376002" cy="1872000"/>
          </a:xfrm>
          <a:custGeom>
            <a:avLst/>
            <a:gdLst>
              <a:gd name="csX0" fmla="*/ 0 w 2376002"/>
              <a:gd name="csY0" fmla="*/ 0 h 1872000"/>
              <a:gd name="csX1" fmla="*/ 2376002 w 2376002"/>
              <a:gd name="csY1" fmla="*/ 0 h 1872000"/>
              <a:gd name="csX2" fmla="*/ 2376002 w 2376002"/>
              <a:gd name="csY2" fmla="*/ 1872000 h 1872000"/>
              <a:gd name="csX3" fmla="*/ 0 w 2376002"/>
              <a:gd name="csY3" fmla="*/ 1872000 h 1872000"/>
            </a:gdLst>
            <a:ahLst/>
            <a:cxnLst>
              <a:cxn ang="0">
                <a:pos x="csX0" y="csY0"/>
              </a:cxn>
              <a:cxn ang="0">
                <a:pos x="csX1" y="csY1"/>
              </a:cxn>
              <a:cxn ang="0">
                <a:pos x="csX2" y="csY2"/>
              </a:cxn>
              <a:cxn ang="0">
                <a:pos x="csX3" y="csY3"/>
              </a:cxn>
            </a:cxnLst>
            <a:rect l="l" t="t" r="r" b="b"/>
            <a:pathLst>
              <a:path w="2376002" h="1872000">
                <a:moveTo>
                  <a:pt x="0" y="0"/>
                </a:moveTo>
                <a:lnTo>
                  <a:pt x="2376002" y="0"/>
                </a:lnTo>
                <a:lnTo>
                  <a:pt x="2376002" y="1872000"/>
                </a:lnTo>
                <a:lnTo>
                  <a:pt x="0" y="1872000"/>
                </a:lnTo>
                <a:close/>
              </a:path>
            </a:pathLst>
          </a:custGeom>
        </p:spPr>
      </p:pic>
      <p:pic>
        <p:nvPicPr>
          <p:cNvPr id="42" name="図 41" descr="屋内, 人, キッチン, 男 が含まれている画像&#10;&#10;AI 生成コンテンツは誤りを含む可能性があります。">
            <a:extLst>
              <a:ext uri="{FF2B5EF4-FFF2-40B4-BE49-F238E27FC236}">
                <a16:creationId xmlns:a16="http://schemas.microsoft.com/office/drawing/2014/main" id="{624D36F5-037F-7FD0-0BB0-1C55C92932B9}"/>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7000"/>
                    </a14:imgEffect>
                    <a14:imgEffect>
                      <a14:brightnessContrast bright="18000"/>
                    </a14:imgEffect>
                  </a14:imgLayer>
                </a14:imgProps>
              </a:ext>
              <a:ext uri="{28A0092B-C50C-407E-A947-70E740481C1C}">
                <a14:useLocalDpi xmlns:a14="http://schemas.microsoft.com/office/drawing/2010/main" val="0"/>
              </a:ext>
            </a:extLst>
          </a:blip>
          <a:srcRect l="7693"/>
          <a:stretch>
            <a:fillRect/>
          </a:stretch>
        </p:blipFill>
        <p:spPr>
          <a:xfrm>
            <a:off x="3648000" y="2349000"/>
            <a:ext cx="2304000" cy="1872000"/>
          </a:xfrm>
          <a:custGeom>
            <a:avLst/>
            <a:gdLst>
              <a:gd name="csX0" fmla="*/ 0 w 2304000"/>
              <a:gd name="csY0" fmla="*/ 0 h 1872000"/>
              <a:gd name="csX1" fmla="*/ 2304000 w 2304000"/>
              <a:gd name="csY1" fmla="*/ 0 h 1872000"/>
              <a:gd name="csX2" fmla="*/ 2304000 w 2304000"/>
              <a:gd name="csY2" fmla="*/ 1872000 h 1872000"/>
              <a:gd name="csX3" fmla="*/ 0 w 2304000"/>
              <a:gd name="csY3" fmla="*/ 1872000 h 1872000"/>
            </a:gdLst>
            <a:ahLst/>
            <a:cxnLst>
              <a:cxn ang="0">
                <a:pos x="csX0" y="csY0"/>
              </a:cxn>
              <a:cxn ang="0">
                <a:pos x="csX1" y="csY1"/>
              </a:cxn>
              <a:cxn ang="0">
                <a:pos x="csX2" y="csY2"/>
              </a:cxn>
              <a:cxn ang="0">
                <a:pos x="csX3" y="csY3"/>
              </a:cxn>
            </a:cxnLst>
            <a:rect l="l" t="t" r="r" b="b"/>
            <a:pathLst>
              <a:path w="2304000" h="1872000">
                <a:moveTo>
                  <a:pt x="0" y="0"/>
                </a:moveTo>
                <a:lnTo>
                  <a:pt x="2304000" y="0"/>
                </a:lnTo>
                <a:lnTo>
                  <a:pt x="2304000" y="1872000"/>
                </a:lnTo>
                <a:lnTo>
                  <a:pt x="0" y="1872000"/>
                </a:lnTo>
                <a:close/>
              </a:path>
            </a:pathLst>
          </a:custGeom>
        </p:spPr>
      </p:pic>
      <p:pic>
        <p:nvPicPr>
          <p:cNvPr id="36" name="図 35">
            <a:extLst>
              <a:ext uri="{FF2B5EF4-FFF2-40B4-BE49-F238E27FC236}">
                <a16:creationId xmlns:a16="http://schemas.microsoft.com/office/drawing/2014/main" id="{4313C7A6-CF88-51BD-13BE-4E6250432D5F}"/>
              </a:ext>
            </a:extLst>
          </p:cNvPr>
          <p:cNvPicPr>
            <a:picLocks noChangeAspect="1"/>
          </p:cNvPicPr>
          <p:nvPr/>
        </p:nvPicPr>
        <p:blipFill>
          <a:blip r:embed="rId7"/>
          <a:srcRect l="15111" t="3170" r="1440" b="-1"/>
          <a:stretch>
            <a:fillRect/>
          </a:stretch>
        </p:blipFill>
        <p:spPr>
          <a:xfrm>
            <a:off x="9192000" y="2349000"/>
            <a:ext cx="1872000" cy="1872000"/>
          </a:xfrm>
          <a:custGeom>
            <a:avLst/>
            <a:gdLst>
              <a:gd name="csX0" fmla="*/ 0 w 1728000"/>
              <a:gd name="csY0" fmla="*/ 0 h 1728000"/>
              <a:gd name="csX1" fmla="*/ 1728000 w 1728000"/>
              <a:gd name="csY1" fmla="*/ 0 h 1728000"/>
              <a:gd name="csX2" fmla="*/ 1728000 w 1728000"/>
              <a:gd name="csY2" fmla="*/ 1728000 h 1728000"/>
              <a:gd name="csX3" fmla="*/ 0 w 1728000"/>
              <a:gd name="csY3" fmla="*/ 1728000 h 1728000"/>
            </a:gdLst>
            <a:ahLst/>
            <a:cxnLst>
              <a:cxn ang="0">
                <a:pos x="csX0" y="csY0"/>
              </a:cxn>
              <a:cxn ang="0">
                <a:pos x="csX1" y="csY1"/>
              </a:cxn>
              <a:cxn ang="0">
                <a:pos x="csX2" y="csY2"/>
              </a:cxn>
              <a:cxn ang="0">
                <a:pos x="csX3" y="csY3"/>
              </a:cxn>
            </a:cxnLst>
            <a:rect l="l" t="t" r="r" b="b"/>
            <a:pathLst>
              <a:path w="1728000" h="1728000">
                <a:moveTo>
                  <a:pt x="0" y="0"/>
                </a:moveTo>
                <a:lnTo>
                  <a:pt x="1728000" y="0"/>
                </a:lnTo>
                <a:lnTo>
                  <a:pt x="1728000" y="1728000"/>
                </a:lnTo>
                <a:lnTo>
                  <a:pt x="0" y="1728000"/>
                </a:lnTo>
                <a:close/>
              </a:path>
            </a:pathLst>
          </a:custGeom>
        </p:spPr>
      </p:pic>
      <p:sp>
        <p:nvSpPr>
          <p:cNvPr id="12" name="テキスト ボックス 11">
            <a:extLst>
              <a:ext uri="{FF2B5EF4-FFF2-40B4-BE49-F238E27FC236}">
                <a16:creationId xmlns:a16="http://schemas.microsoft.com/office/drawing/2014/main" id="{50B1F46E-E589-8FCC-A32F-78A6C7347DF9}"/>
              </a:ext>
            </a:extLst>
          </p:cNvPr>
          <p:cNvSpPr txBox="1"/>
          <p:nvPr/>
        </p:nvSpPr>
        <p:spPr>
          <a:xfrm>
            <a:off x="6223277" y="4712701"/>
            <a:ext cx="4824000" cy="1077218"/>
          </a:xfrm>
          <a:prstGeom prst="rect">
            <a:avLst/>
          </a:prstGeom>
          <a:solidFill>
            <a:schemeClr val="accent6"/>
          </a:solidFill>
        </p:spPr>
        <p:txBody>
          <a:bodyPr wrap="square">
            <a:spAutoFit/>
          </a:bodyPr>
          <a:lstStyle/>
          <a:p>
            <a:r>
              <a:rPr kumimoji="1" lang="en-US" altLang="ja-JP" sz="1600" dirty="0">
                <a:solidFill>
                  <a:schemeClr val="bg1"/>
                </a:solidFill>
                <a:latin typeface="BIZ UDPゴシック" panose="020B0400000000000000" pitchFamily="50" charset="-128"/>
                <a:ea typeface="BIZ UDPゴシック" panose="020B0400000000000000" pitchFamily="50" charset="-128"/>
              </a:rPr>
              <a:t>SIRE</a:t>
            </a:r>
            <a:r>
              <a:rPr kumimoji="1" lang="ja-JP" altLang="en-US" sz="1600" dirty="0">
                <a:solidFill>
                  <a:schemeClr val="bg1"/>
                </a:solidFill>
                <a:latin typeface="BIZ UDPゴシック" panose="020B0400000000000000" pitchFamily="50" charset="-128"/>
                <a:ea typeface="BIZ UDPゴシック" panose="020B0400000000000000" pitchFamily="50" charset="-128"/>
              </a:rPr>
              <a:t>の内容に基づき、メーカーによるメンテナンス推奨期間を遵守し、センサー、フィルターなどの交換部品も周期を守り、メーカー指定のテストガスを用いて正確な校生など保守整備を行います。</a:t>
            </a:r>
            <a:endParaRPr kumimoji="1" lang="en-US" altLang="ja-JP" sz="1600" dirty="0">
              <a:solidFill>
                <a:schemeClr val="bg1"/>
              </a:solidFill>
              <a:latin typeface="BIZ UDPゴシック" panose="020B0400000000000000" pitchFamily="50" charset="-128"/>
              <a:ea typeface="BIZ UDPゴシック" panose="020B0400000000000000" pitchFamily="50" charset="-128"/>
            </a:endParaRPr>
          </a:p>
        </p:txBody>
      </p:sp>
      <p:pic>
        <p:nvPicPr>
          <p:cNvPr id="40" name="図 39">
            <a:extLst>
              <a:ext uri="{FF2B5EF4-FFF2-40B4-BE49-F238E27FC236}">
                <a16:creationId xmlns:a16="http://schemas.microsoft.com/office/drawing/2014/main" id="{008F88AC-0B6B-5F1E-5DCC-C5BA3911FDB7}"/>
              </a:ext>
            </a:extLst>
          </p:cNvPr>
          <p:cNvPicPr>
            <a:picLocks noChangeAspect="1"/>
          </p:cNvPicPr>
          <p:nvPr/>
        </p:nvPicPr>
        <p:blipFill>
          <a:blip r:embed="rId8"/>
          <a:srcRect r="4878" b="4691"/>
          <a:stretch>
            <a:fillRect/>
          </a:stretch>
        </p:blipFill>
        <p:spPr>
          <a:xfrm>
            <a:off x="6240000" y="2348996"/>
            <a:ext cx="2808001" cy="1872004"/>
          </a:xfrm>
          <a:custGeom>
            <a:avLst/>
            <a:gdLst>
              <a:gd name="csX0" fmla="*/ 0 w 2808001"/>
              <a:gd name="csY0" fmla="*/ 0 h 1872004"/>
              <a:gd name="csX1" fmla="*/ 2808001 w 2808001"/>
              <a:gd name="csY1" fmla="*/ 0 h 1872004"/>
              <a:gd name="csX2" fmla="*/ 2808001 w 2808001"/>
              <a:gd name="csY2" fmla="*/ 1872004 h 1872004"/>
              <a:gd name="csX3" fmla="*/ 0 w 2808001"/>
              <a:gd name="csY3" fmla="*/ 1872004 h 1872004"/>
            </a:gdLst>
            <a:ahLst/>
            <a:cxnLst>
              <a:cxn ang="0">
                <a:pos x="csX0" y="csY0"/>
              </a:cxn>
              <a:cxn ang="0">
                <a:pos x="csX1" y="csY1"/>
              </a:cxn>
              <a:cxn ang="0">
                <a:pos x="csX2" y="csY2"/>
              </a:cxn>
              <a:cxn ang="0">
                <a:pos x="csX3" y="csY3"/>
              </a:cxn>
            </a:cxnLst>
            <a:rect l="l" t="t" r="r" b="b"/>
            <a:pathLst>
              <a:path w="2808001" h="1872004">
                <a:moveTo>
                  <a:pt x="0" y="0"/>
                </a:moveTo>
                <a:lnTo>
                  <a:pt x="2808001" y="0"/>
                </a:lnTo>
                <a:lnTo>
                  <a:pt x="2808001" y="1872004"/>
                </a:lnTo>
                <a:lnTo>
                  <a:pt x="0" y="1872004"/>
                </a:lnTo>
                <a:close/>
              </a:path>
            </a:pathLst>
          </a:custGeom>
        </p:spPr>
      </p:pic>
      <p:sp>
        <p:nvSpPr>
          <p:cNvPr id="15" name="テキスト ボックス 14">
            <a:extLst>
              <a:ext uri="{FF2B5EF4-FFF2-40B4-BE49-F238E27FC236}">
                <a16:creationId xmlns:a16="http://schemas.microsoft.com/office/drawing/2014/main" id="{31798200-6662-3000-4E7D-3EAA6B958B1E}"/>
              </a:ext>
            </a:extLst>
          </p:cNvPr>
          <p:cNvSpPr txBox="1"/>
          <p:nvPr/>
        </p:nvSpPr>
        <p:spPr>
          <a:xfrm>
            <a:off x="1128000" y="4797000"/>
            <a:ext cx="3432350" cy="1077218"/>
          </a:xfrm>
          <a:prstGeom prst="rect">
            <a:avLst/>
          </a:prstGeom>
          <a:noFill/>
        </p:spPr>
        <p:txBody>
          <a:bodyPr wrap="square">
            <a:spAutoFit/>
          </a:bodyPr>
          <a:lstStyle>
            <a:defPPr>
              <a:defRPr kern="0"/>
            </a:defPPr>
            <a:lvl1pPr marL="171450" indent="-171450" fontAlgn="base">
              <a:lnSpc>
                <a:spcPct val="100000"/>
              </a:lnSpc>
              <a:spcAft>
                <a:spcPts val="0"/>
              </a:spcAft>
              <a:buClr>
                <a:schemeClr val="accent2"/>
              </a:buClr>
              <a:buFont typeface="Wingdings" panose="05000000000000000000" pitchFamily="2" charset="2"/>
              <a:buChar char="n"/>
              <a:defRPr sz="1600">
                <a:solidFill>
                  <a:schemeClr val="tx1"/>
                </a:solidFill>
                <a:latin typeface="+mn-ea"/>
                <a:ea typeface="Meiryo UI" panose="020B0604030504040204" pitchFamily="50" charset="-128"/>
              </a:defRPr>
            </a:lvl1pPr>
          </a:lstStyle>
          <a:p>
            <a:r>
              <a:rPr lang="ja-JP" altLang="en-US" dirty="0">
                <a:latin typeface="BIZ UDPゴシック" panose="020B0400000000000000" pitchFamily="50" charset="-128"/>
                <a:ea typeface="BIZ UDPゴシック" panose="020B0400000000000000" pitchFamily="50" charset="-128"/>
              </a:rPr>
              <a:t>定置型ガス検知器</a:t>
            </a:r>
            <a:br>
              <a:rPr lang="en-US" altLang="ja-JP" dirty="0">
                <a:latin typeface="BIZ UDPゴシック" panose="020B0400000000000000" pitchFamily="50" charset="-128"/>
                <a:ea typeface="BIZ UDPゴシック" panose="020B0400000000000000" pitchFamily="50" charset="-128"/>
              </a:rPr>
            </a:br>
            <a:r>
              <a:rPr lang="ja-JP" altLang="en-US" dirty="0">
                <a:latin typeface="BIZ UDPゴシック" panose="020B0400000000000000" pitchFamily="50" charset="-128"/>
                <a:ea typeface="BIZ UDPゴシック" panose="020B0400000000000000" pitchFamily="50" charset="-128"/>
              </a:rPr>
              <a:t>入渠中に点検作業を実施</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ポータブルガス検知器</a:t>
            </a:r>
            <a:br>
              <a:rPr lang="en-US" altLang="ja-JP" dirty="0">
                <a:latin typeface="BIZ UDPゴシック" panose="020B0400000000000000" pitchFamily="50" charset="-128"/>
                <a:ea typeface="BIZ UDPゴシック" panose="020B0400000000000000" pitchFamily="50" charset="-128"/>
              </a:rPr>
            </a:br>
            <a:r>
              <a:rPr lang="ja-JP" altLang="en-US" dirty="0">
                <a:latin typeface="BIZ UDPゴシック" panose="020B0400000000000000" pitchFamily="50" charset="-128"/>
                <a:ea typeface="BIZ UDPゴシック" panose="020B0400000000000000" pitchFamily="50" charset="-128"/>
              </a:rPr>
              <a:t>訪船点検、陸揚げ点検・代替機貸与</a:t>
            </a:r>
            <a:endParaRPr lang="en-US" altLang="ja-JP" dirty="0">
              <a:latin typeface="BIZ UDPゴシック" panose="020B0400000000000000" pitchFamily="50" charset="-128"/>
              <a:ea typeface="BIZ UDPゴシック" panose="020B0400000000000000" pitchFamily="50" charset="-128"/>
            </a:endParaRPr>
          </a:p>
        </p:txBody>
      </p:sp>
      <p:sp>
        <p:nvSpPr>
          <p:cNvPr id="45" name="テキスト ボックス 44">
            <a:extLst>
              <a:ext uri="{FF2B5EF4-FFF2-40B4-BE49-F238E27FC236}">
                <a16:creationId xmlns:a16="http://schemas.microsoft.com/office/drawing/2014/main" id="{CB804650-2B87-837E-DD1D-AF3B64A72A77}"/>
              </a:ext>
            </a:extLst>
          </p:cNvPr>
          <p:cNvSpPr txBox="1"/>
          <p:nvPr/>
        </p:nvSpPr>
        <p:spPr>
          <a:xfrm>
            <a:off x="1128000" y="4370351"/>
            <a:ext cx="1386918" cy="343492"/>
          </a:xfrm>
          <a:prstGeom prst="rect">
            <a:avLst/>
          </a:prstGeom>
          <a:solidFill>
            <a:schemeClr val="accent2"/>
          </a:solidFill>
        </p:spPr>
        <p:txBody>
          <a:bodyPr wrap="none">
            <a:spAutoFit/>
          </a:bodyPr>
          <a:lstStyle>
            <a:defPPr>
              <a:defRPr kern="0"/>
            </a:defPPr>
            <a:lvl1pPr>
              <a:lnSpc>
                <a:spcPct val="120000"/>
              </a:lnSpc>
              <a:spcAft>
                <a:spcPts val="0"/>
              </a:spcAft>
              <a:defRPr sz="1600" b="1">
                <a:solidFill>
                  <a:schemeClr val="bg1"/>
                </a:solidFill>
                <a:latin typeface="+mn-ea"/>
                <a:ea typeface="Meiryo UI" panose="020B0604030504040204" pitchFamily="50" charset="-128"/>
              </a:defRPr>
            </a:lvl1pPr>
          </a:lstStyle>
          <a:p>
            <a:r>
              <a:rPr lang="ja-JP" altLang="en-US" dirty="0">
                <a:latin typeface="BIZ UDPゴシック" panose="020B0400000000000000" pitchFamily="50" charset="-128"/>
                <a:ea typeface="BIZ UDPゴシック" panose="020B0400000000000000" pitchFamily="50" charset="-128"/>
              </a:rPr>
              <a:t>サービス内容</a:t>
            </a:r>
            <a:endParaRPr lang="en-US" altLang="ja-JP" dirty="0">
              <a:latin typeface="BIZ UDPゴシック" panose="020B0400000000000000" pitchFamily="50" charset="-128"/>
              <a:ea typeface="BIZ UDPゴシック" panose="020B0400000000000000" pitchFamily="50" charset="-128"/>
            </a:endParaRPr>
          </a:p>
        </p:txBody>
      </p:sp>
      <p:cxnSp>
        <p:nvCxnSpPr>
          <p:cNvPr id="47" name="直線コネクタ 46">
            <a:extLst>
              <a:ext uri="{FF2B5EF4-FFF2-40B4-BE49-F238E27FC236}">
                <a16:creationId xmlns:a16="http://schemas.microsoft.com/office/drawing/2014/main" id="{355EB48F-51AB-989E-635F-48BAB445710F}"/>
              </a:ext>
            </a:extLst>
          </p:cNvPr>
          <p:cNvCxnSpPr>
            <a:cxnSpLocks/>
          </p:cNvCxnSpPr>
          <p:nvPr/>
        </p:nvCxnSpPr>
        <p:spPr>
          <a:xfrm>
            <a:off x="6240000" y="2179723"/>
            <a:ext cx="48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86FA6D7-CDD9-396E-68E1-EEA104767406}"/>
              </a:ext>
            </a:extLst>
          </p:cNvPr>
          <p:cNvSpPr txBox="1"/>
          <p:nvPr/>
        </p:nvSpPr>
        <p:spPr>
          <a:xfrm>
            <a:off x="7965755" y="2010446"/>
            <a:ext cx="1372492" cy="338554"/>
          </a:xfrm>
          <a:prstGeom prst="rect">
            <a:avLst/>
          </a:prstGeom>
          <a:solidFill>
            <a:srgbClr val="F2F2F2"/>
          </a:solidFill>
        </p:spPr>
        <p:txBody>
          <a:bodyPr wrap="none">
            <a:spAutoFit/>
          </a:bodyPr>
          <a:lstStyle>
            <a:defPPr>
              <a:defRPr kern="0"/>
            </a:defPPr>
            <a:lvl1pPr marL="171450" indent="-171450" fontAlgn="base">
              <a:lnSpc>
                <a:spcPct val="100000"/>
              </a:lnSpc>
              <a:spcAft>
                <a:spcPts val="0"/>
              </a:spcAft>
              <a:buClr>
                <a:schemeClr val="accent2"/>
              </a:buClr>
              <a:buFont typeface="Wingdings" panose="05000000000000000000" pitchFamily="2" charset="2"/>
              <a:buChar char="n"/>
              <a:defRPr sz="1600">
                <a:solidFill>
                  <a:schemeClr val="tx1"/>
                </a:solidFill>
                <a:latin typeface="+mn-ea"/>
                <a:ea typeface="Meiryo UI" panose="020B0604030504040204" pitchFamily="50" charset="-128"/>
              </a:defRPr>
            </a:lvl1pPr>
          </a:lstStyle>
          <a:p>
            <a:pPr marL="0" indent="0" algn="ctr">
              <a:buNone/>
            </a:pPr>
            <a:r>
              <a:rPr lang="ja-JP" altLang="en-US" dirty="0">
                <a:solidFill>
                  <a:schemeClr val="accent1"/>
                </a:solidFill>
                <a:latin typeface="BIZ UDPゴシック" panose="020B0400000000000000" pitchFamily="50" charset="-128"/>
                <a:ea typeface="BIZ UDPゴシック" panose="020B0400000000000000" pitchFamily="50" charset="-128"/>
              </a:rPr>
              <a:t>ポータブル型</a:t>
            </a:r>
          </a:p>
        </p:txBody>
      </p:sp>
      <p:cxnSp>
        <p:nvCxnSpPr>
          <p:cNvPr id="50" name="直線コネクタ 49">
            <a:extLst>
              <a:ext uri="{FF2B5EF4-FFF2-40B4-BE49-F238E27FC236}">
                <a16:creationId xmlns:a16="http://schemas.microsoft.com/office/drawing/2014/main" id="{26A7B785-28D8-0D48-4EC3-2E1F80DFB71D}"/>
              </a:ext>
            </a:extLst>
          </p:cNvPr>
          <p:cNvCxnSpPr>
            <a:cxnSpLocks/>
          </p:cNvCxnSpPr>
          <p:nvPr/>
        </p:nvCxnSpPr>
        <p:spPr>
          <a:xfrm>
            <a:off x="1128000" y="2179723"/>
            <a:ext cx="48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AF6E189-ED35-0C45-432F-9A71FE9F3EA8}"/>
              </a:ext>
            </a:extLst>
          </p:cNvPr>
          <p:cNvSpPr txBox="1"/>
          <p:nvPr/>
        </p:nvSpPr>
        <p:spPr>
          <a:xfrm>
            <a:off x="3139891" y="2010446"/>
            <a:ext cx="800219" cy="338554"/>
          </a:xfrm>
          <a:prstGeom prst="rect">
            <a:avLst/>
          </a:prstGeom>
          <a:solidFill>
            <a:srgbClr val="F2F2F2"/>
          </a:solidFill>
        </p:spPr>
        <p:txBody>
          <a:bodyPr wrap="none">
            <a:spAutoFit/>
          </a:bodyPr>
          <a:lstStyle>
            <a:defPPr>
              <a:defRPr kern="0"/>
            </a:defPPr>
            <a:lvl1pPr marL="171450" indent="-171450" fontAlgn="base">
              <a:lnSpc>
                <a:spcPct val="100000"/>
              </a:lnSpc>
              <a:spcAft>
                <a:spcPts val="0"/>
              </a:spcAft>
              <a:buClr>
                <a:schemeClr val="accent2"/>
              </a:buClr>
              <a:buFont typeface="Wingdings" panose="05000000000000000000" pitchFamily="2" charset="2"/>
              <a:buChar char="n"/>
              <a:defRPr sz="1600">
                <a:solidFill>
                  <a:schemeClr val="tx1"/>
                </a:solidFill>
                <a:latin typeface="+mn-ea"/>
                <a:ea typeface="Meiryo UI" panose="020B0604030504040204" pitchFamily="50" charset="-128"/>
              </a:defRPr>
            </a:lvl1pPr>
          </a:lstStyle>
          <a:p>
            <a:pPr marL="0" indent="0" algn="ctr">
              <a:buNone/>
            </a:pPr>
            <a:r>
              <a:rPr lang="ja-JP" altLang="en-US" dirty="0">
                <a:solidFill>
                  <a:schemeClr val="accent1"/>
                </a:solidFill>
                <a:latin typeface="BIZ UDPゴシック" panose="020B0400000000000000" pitchFamily="50" charset="-128"/>
                <a:ea typeface="BIZ UDPゴシック" panose="020B0400000000000000" pitchFamily="50" charset="-128"/>
              </a:rPr>
              <a:t>定置型</a:t>
            </a:r>
          </a:p>
        </p:txBody>
      </p:sp>
      <p:sp>
        <p:nvSpPr>
          <p:cNvPr id="4" name="四角形: 角を丸くする 3">
            <a:extLst>
              <a:ext uri="{FF2B5EF4-FFF2-40B4-BE49-F238E27FC236}">
                <a16:creationId xmlns:a16="http://schemas.microsoft.com/office/drawing/2014/main" id="{361C97CB-184F-B940-A61D-128B7210CE39}"/>
              </a:ext>
            </a:extLst>
          </p:cNvPr>
          <p:cNvSpPr/>
          <p:nvPr/>
        </p:nvSpPr>
        <p:spPr>
          <a:xfrm>
            <a:off x="977900" y="1125000"/>
            <a:ext cx="5766100"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solidFill>
                  <a:schemeClr val="bg1"/>
                </a:solidFill>
                <a:latin typeface="BIZ UDPゴシック" panose="020B0400000000000000" pitchFamily="50" charset="-128"/>
                <a:ea typeface="BIZ UDPゴシック" panose="020B0400000000000000" pitchFamily="50" charset="-128"/>
              </a:rPr>
              <a:t>    その他サービス（ガス検知器、救命筏、消火設備等）</a:t>
            </a:r>
            <a:endParaRPr kumimoji="1" lang="ja-JP" altLang="en-US" dirty="0"/>
          </a:p>
        </p:txBody>
      </p:sp>
      <p:sp>
        <p:nvSpPr>
          <p:cNvPr id="5" name="フローチャート: 結合子 4">
            <a:extLst>
              <a:ext uri="{FF2B5EF4-FFF2-40B4-BE49-F238E27FC236}">
                <a16:creationId xmlns:a16="http://schemas.microsoft.com/office/drawing/2014/main" id="{AC0321F6-9B7A-D144-A814-81F543A1FB2A}"/>
              </a:ext>
            </a:extLst>
          </p:cNvPr>
          <p:cNvSpPr/>
          <p:nvPr/>
        </p:nvSpPr>
        <p:spPr>
          <a:xfrm>
            <a:off x="1064957" y="1175839"/>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４</a:t>
            </a:r>
          </a:p>
        </p:txBody>
      </p:sp>
    </p:spTree>
    <p:extLst>
      <p:ext uri="{BB962C8B-B14F-4D97-AF65-F5344CB8AC3E}">
        <p14:creationId xmlns:p14="http://schemas.microsoft.com/office/powerpoint/2010/main" val="2308795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CE149-2D64-D1D3-9071-BB404FB4B702}"/>
            </a:ext>
          </a:extLst>
        </p:cNvPr>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B16EEFD1-2868-7EB9-3A2B-A7F0926D9FC2}"/>
              </a:ext>
            </a:extLst>
          </p:cNvPr>
          <p:cNvSpPr/>
          <p:nvPr/>
        </p:nvSpPr>
        <p:spPr>
          <a:xfrm>
            <a:off x="984000" y="1125000"/>
            <a:ext cx="10224000" cy="48963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7">
            <a:extLst>
              <a:ext uri="{FF2B5EF4-FFF2-40B4-BE49-F238E27FC236}">
                <a16:creationId xmlns:a16="http://schemas.microsoft.com/office/drawing/2014/main" id="{C438B2E5-C2F8-53D1-EA7D-2E3435ADBBE4}"/>
              </a:ext>
            </a:extLst>
          </p:cNvPr>
          <p:cNvSpPr>
            <a:spLocks noGrp="1"/>
          </p:cNvSpPr>
          <p:nvPr>
            <p:ph type="title"/>
          </p:nvPr>
        </p:nvSpPr>
        <p:spPr>
          <a:xfrm>
            <a:off x="1488000" y="275024"/>
            <a:ext cx="9726100" cy="323165"/>
          </a:xfrm>
        </p:spPr>
        <p:txBody>
          <a:bodyPr/>
          <a:lstStyle/>
          <a:p>
            <a:r>
              <a:rPr lang="ja-JP" altLang="en-US" dirty="0">
                <a:solidFill>
                  <a:srgbClr val="005396"/>
                </a:solidFill>
                <a:latin typeface="BIZ UDPゴシック" panose="020B0400000000000000" pitchFamily="50" charset="-128"/>
                <a:ea typeface="BIZ UDPゴシック" panose="020B0400000000000000" pitchFamily="50" charset="-128"/>
              </a:rPr>
              <a:t>オンサイト事業</a:t>
            </a:r>
          </a:p>
        </p:txBody>
      </p:sp>
      <p:sp>
        <p:nvSpPr>
          <p:cNvPr id="7" name="正方形/長方形 6">
            <a:extLst>
              <a:ext uri="{FF2B5EF4-FFF2-40B4-BE49-F238E27FC236}">
                <a16:creationId xmlns:a16="http://schemas.microsoft.com/office/drawing/2014/main" id="{1F95D1E5-56E2-1546-E29E-D6F038F3E541}"/>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pic>
        <p:nvPicPr>
          <p:cNvPr id="39" name="図 38">
            <a:extLst>
              <a:ext uri="{FF2B5EF4-FFF2-40B4-BE49-F238E27FC236}">
                <a16:creationId xmlns:a16="http://schemas.microsoft.com/office/drawing/2014/main" id="{C84A7C7D-1CE8-3C27-BFF7-767F6C64AEA5}"/>
              </a:ext>
            </a:extLst>
          </p:cNvPr>
          <p:cNvPicPr>
            <a:picLocks noChangeAspect="1"/>
          </p:cNvPicPr>
          <p:nvPr/>
        </p:nvPicPr>
        <p:blipFill>
          <a:blip r:embed="rId2">
            <a:extLst>
              <a:ext uri="{28A0092B-C50C-407E-A947-70E740481C1C}">
                <a14:useLocalDpi xmlns:a14="http://schemas.microsoft.com/office/drawing/2010/main" val="0"/>
              </a:ext>
            </a:extLst>
          </a:blip>
          <a:srcRect t="25197" b="513"/>
          <a:stretch>
            <a:fillRect/>
          </a:stretch>
        </p:blipFill>
        <p:spPr>
          <a:xfrm>
            <a:off x="6815998" y="1485000"/>
            <a:ext cx="3744000" cy="1944000"/>
          </a:xfrm>
          <a:custGeom>
            <a:avLst/>
            <a:gdLst>
              <a:gd name="csX0" fmla="*/ 0 w 3744000"/>
              <a:gd name="csY0" fmla="*/ 0 h 1944000"/>
              <a:gd name="csX1" fmla="*/ 3744000 w 3744000"/>
              <a:gd name="csY1" fmla="*/ 0 h 1944000"/>
              <a:gd name="csX2" fmla="*/ 3744000 w 3744000"/>
              <a:gd name="csY2" fmla="*/ 1944000 h 1944000"/>
              <a:gd name="csX3" fmla="*/ 0 w 3744000"/>
              <a:gd name="csY3" fmla="*/ 1944000 h 1944000"/>
            </a:gdLst>
            <a:ahLst/>
            <a:cxnLst>
              <a:cxn ang="0">
                <a:pos x="csX0" y="csY0"/>
              </a:cxn>
              <a:cxn ang="0">
                <a:pos x="csX1" y="csY1"/>
              </a:cxn>
              <a:cxn ang="0">
                <a:pos x="csX2" y="csY2"/>
              </a:cxn>
              <a:cxn ang="0">
                <a:pos x="csX3" y="csY3"/>
              </a:cxn>
            </a:cxnLst>
            <a:rect l="l" t="t" r="r" b="b"/>
            <a:pathLst>
              <a:path w="3744000" h="1944000">
                <a:moveTo>
                  <a:pt x="0" y="0"/>
                </a:moveTo>
                <a:lnTo>
                  <a:pt x="3744000" y="0"/>
                </a:lnTo>
                <a:lnTo>
                  <a:pt x="3744000" y="1944000"/>
                </a:lnTo>
                <a:lnTo>
                  <a:pt x="0" y="1944000"/>
                </a:lnTo>
                <a:close/>
              </a:path>
            </a:pathLst>
          </a:custGeom>
        </p:spPr>
      </p:pic>
      <p:pic>
        <p:nvPicPr>
          <p:cNvPr id="43" name="図 42" descr="エンジン が含まれている画像&#10;&#10;AI 生成コンテンツは誤りを含む可能性があります。">
            <a:extLst>
              <a:ext uri="{FF2B5EF4-FFF2-40B4-BE49-F238E27FC236}">
                <a16:creationId xmlns:a16="http://schemas.microsoft.com/office/drawing/2014/main" id="{BA9AC9A6-0379-D01B-1381-D78FE50FB4BD}"/>
              </a:ext>
            </a:extLst>
          </p:cNvPr>
          <p:cNvPicPr>
            <a:picLocks noChangeAspect="1"/>
          </p:cNvPicPr>
          <p:nvPr/>
        </p:nvPicPr>
        <p:blipFill>
          <a:blip r:embed="rId3" cstate="print">
            <a:extLst>
              <a:ext uri="{28A0092B-C50C-407E-A947-70E740481C1C}">
                <a14:useLocalDpi xmlns:a14="http://schemas.microsoft.com/office/drawing/2010/main" val="0"/>
              </a:ext>
            </a:extLst>
          </a:blip>
          <a:srcRect r="13051"/>
          <a:stretch>
            <a:fillRect/>
          </a:stretch>
        </p:blipFill>
        <p:spPr>
          <a:xfrm rot="5400000">
            <a:off x="6671999" y="3933000"/>
            <a:ext cx="2088000" cy="1800000"/>
          </a:xfrm>
          <a:custGeom>
            <a:avLst/>
            <a:gdLst>
              <a:gd name="csX0" fmla="*/ 0 w 2088000"/>
              <a:gd name="csY0" fmla="*/ 1800000 h 1800000"/>
              <a:gd name="csX1" fmla="*/ 0 w 2088000"/>
              <a:gd name="csY1" fmla="*/ 0 h 1800000"/>
              <a:gd name="csX2" fmla="*/ 2088000 w 2088000"/>
              <a:gd name="csY2" fmla="*/ 0 h 1800000"/>
              <a:gd name="csX3" fmla="*/ 2088000 w 2088000"/>
              <a:gd name="csY3" fmla="*/ 1800000 h 1800000"/>
            </a:gdLst>
            <a:ahLst/>
            <a:cxnLst>
              <a:cxn ang="0">
                <a:pos x="csX0" y="csY0"/>
              </a:cxn>
              <a:cxn ang="0">
                <a:pos x="csX1" y="csY1"/>
              </a:cxn>
              <a:cxn ang="0">
                <a:pos x="csX2" y="csY2"/>
              </a:cxn>
              <a:cxn ang="0">
                <a:pos x="csX3" y="csY3"/>
              </a:cxn>
            </a:cxnLst>
            <a:rect l="l" t="t" r="r" b="b"/>
            <a:pathLst>
              <a:path w="2088000" h="1800000">
                <a:moveTo>
                  <a:pt x="0" y="1800000"/>
                </a:moveTo>
                <a:lnTo>
                  <a:pt x="0" y="0"/>
                </a:lnTo>
                <a:lnTo>
                  <a:pt x="2088000" y="0"/>
                </a:lnTo>
                <a:lnTo>
                  <a:pt x="2088000" y="1800000"/>
                </a:lnTo>
                <a:close/>
              </a:path>
            </a:pathLst>
          </a:custGeom>
        </p:spPr>
      </p:pic>
      <p:pic>
        <p:nvPicPr>
          <p:cNvPr id="45" name="図 44" descr="QR コード&#10;&#10;AI 生成コンテンツは誤りを含む可能性があります。">
            <a:extLst>
              <a:ext uri="{FF2B5EF4-FFF2-40B4-BE49-F238E27FC236}">
                <a16:creationId xmlns:a16="http://schemas.microsoft.com/office/drawing/2014/main" id="{9B8FE04B-2311-E80D-04C2-694C1D962067}"/>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9000"/>
                    </a14:imgEffect>
                  </a14:imgLayer>
                </a14:imgProps>
              </a:ext>
              <a:ext uri="{28A0092B-C50C-407E-A947-70E740481C1C}">
                <a14:useLocalDpi xmlns:a14="http://schemas.microsoft.com/office/drawing/2010/main" val="0"/>
              </a:ext>
            </a:extLst>
          </a:blip>
          <a:srcRect l="10022" r="-1"/>
          <a:stretch>
            <a:fillRect/>
          </a:stretch>
        </p:blipFill>
        <p:spPr>
          <a:xfrm rot="5400000">
            <a:off x="8616000" y="3933000"/>
            <a:ext cx="2087999" cy="1800001"/>
          </a:xfrm>
          <a:custGeom>
            <a:avLst/>
            <a:gdLst>
              <a:gd name="csX0" fmla="*/ 0 w 2087999"/>
              <a:gd name="csY0" fmla="*/ 1800001 h 1800001"/>
              <a:gd name="csX1" fmla="*/ 0 w 2087999"/>
              <a:gd name="csY1" fmla="*/ 0 h 1800001"/>
              <a:gd name="csX2" fmla="*/ 2087999 w 2087999"/>
              <a:gd name="csY2" fmla="*/ 0 h 1800001"/>
              <a:gd name="csX3" fmla="*/ 2087999 w 2087999"/>
              <a:gd name="csY3" fmla="*/ 1800001 h 1800001"/>
            </a:gdLst>
            <a:ahLst/>
            <a:cxnLst>
              <a:cxn ang="0">
                <a:pos x="csX0" y="csY0"/>
              </a:cxn>
              <a:cxn ang="0">
                <a:pos x="csX1" y="csY1"/>
              </a:cxn>
              <a:cxn ang="0">
                <a:pos x="csX2" y="csY2"/>
              </a:cxn>
              <a:cxn ang="0">
                <a:pos x="csX3" y="csY3"/>
              </a:cxn>
            </a:cxnLst>
            <a:rect l="l" t="t" r="r" b="b"/>
            <a:pathLst>
              <a:path w="2087999" h="1800001">
                <a:moveTo>
                  <a:pt x="0" y="1800001"/>
                </a:moveTo>
                <a:lnTo>
                  <a:pt x="0" y="0"/>
                </a:lnTo>
                <a:lnTo>
                  <a:pt x="2087999" y="0"/>
                </a:lnTo>
                <a:lnTo>
                  <a:pt x="2087999" y="1800001"/>
                </a:lnTo>
                <a:close/>
              </a:path>
            </a:pathLst>
          </a:custGeom>
        </p:spPr>
      </p:pic>
      <p:grpSp>
        <p:nvGrpSpPr>
          <p:cNvPr id="29" name="グループ化 28">
            <a:extLst>
              <a:ext uri="{FF2B5EF4-FFF2-40B4-BE49-F238E27FC236}">
                <a16:creationId xmlns:a16="http://schemas.microsoft.com/office/drawing/2014/main" id="{593BB785-BABC-A988-6E95-FA1B76B425D9}"/>
              </a:ext>
            </a:extLst>
          </p:cNvPr>
          <p:cNvGrpSpPr/>
          <p:nvPr/>
        </p:nvGrpSpPr>
        <p:grpSpPr>
          <a:xfrm>
            <a:off x="1128000" y="1721888"/>
            <a:ext cx="4753224" cy="4299498"/>
            <a:chOff x="1128000" y="1645508"/>
            <a:chExt cx="4623704" cy="3890825"/>
          </a:xfrm>
        </p:grpSpPr>
        <p:sp>
          <p:nvSpPr>
            <p:cNvPr id="30" name="テキスト ボックス 29">
              <a:extLst>
                <a:ext uri="{FF2B5EF4-FFF2-40B4-BE49-F238E27FC236}">
                  <a16:creationId xmlns:a16="http://schemas.microsoft.com/office/drawing/2014/main" id="{99EF8606-2880-DC1C-376E-A445FC69A870}"/>
                </a:ext>
              </a:extLst>
            </p:cNvPr>
            <p:cNvSpPr txBox="1"/>
            <p:nvPr/>
          </p:nvSpPr>
          <p:spPr>
            <a:xfrm>
              <a:off x="1128000" y="1645508"/>
              <a:ext cx="1386918"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dirty="0">
                  <a:latin typeface="BIZ UDPゴシック" panose="020B0400000000000000" pitchFamily="50" charset="-128"/>
                  <a:ea typeface="BIZ UDPゴシック" panose="020B0400000000000000" pitchFamily="50" charset="-128"/>
                </a:rPr>
                <a:t>サービス内容</a:t>
              </a:r>
            </a:p>
          </p:txBody>
        </p:sp>
        <p:sp>
          <p:nvSpPr>
            <p:cNvPr id="31" name="テキスト ボックス 30">
              <a:extLst>
                <a:ext uri="{FF2B5EF4-FFF2-40B4-BE49-F238E27FC236}">
                  <a16:creationId xmlns:a16="http://schemas.microsoft.com/office/drawing/2014/main" id="{47A7FB33-1031-0989-CCBD-B85EFE852722}"/>
                </a:ext>
              </a:extLst>
            </p:cNvPr>
            <p:cNvSpPr txBox="1"/>
            <p:nvPr/>
          </p:nvSpPr>
          <p:spPr>
            <a:xfrm>
              <a:off x="1128000" y="1989000"/>
              <a:ext cx="4623704" cy="3547333"/>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fontAlgn="base">
                <a:lnSpc>
                  <a:spcPct val="150000"/>
                </a:lnSpc>
              </a:pPr>
              <a:r>
                <a:rPr lang="ja-JP" altLang="en-US" dirty="0">
                  <a:latin typeface="BIZ UDPゴシック" panose="020B0400000000000000" pitchFamily="50" charset="-128"/>
                  <a:ea typeface="BIZ UDPゴシック" panose="020B0400000000000000" pitchFamily="50" charset="-128"/>
                </a:rPr>
                <a:t>膨張式張式筏</a:t>
              </a:r>
              <a:r>
                <a:rPr lang="en-US" altLang="ja-JP" dirty="0">
                  <a:latin typeface="BIZ UDPゴシック" panose="020B0400000000000000" pitchFamily="50" charset="-128"/>
                  <a:ea typeface="BIZ UDPゴシック" panose="020B0400000000000000" pitchFamily="50" charset="-128"/>
                </a:rPr>
                <a:t>(Life Raft)</a:t>
              </a:r>
            </a:p>
            <a:p>
              <a:pPr fontAlgn="base">
                <a:lnSpc>
                  <a:spcPct val="150000"/>
                </a:lnSpc>
              </a:pPr>
              <a:r>
                <a:rPr lang="ja-JP" altLang="en-US" dirty="0">
                  <a:latin typeface="BIZ UDPゴシック" panose="020B0400000000000000" pitchFamily="50" charset="-128"/>
                  <a:ea typeface="BIZ UDPゴシック" panose="020B0400000000000000" pitchFamily="50" charset="-128"/>
                </a:rPr>
                <a:t>膨張式救命胴衣</a:t>
              </a:r>
              <a:r>
                <a:rPr lang="en-US" altLang="ja-JP" dirty="0">
                  <a:latin typeface="BIZ UDPゴシック" panose="020B0400000000000000" pitchFamily="50" charset="-128"/>
                  <a:ea typeface="BIZ UDPゴシック" panose="020B0400000000000000" pitchFamily="50" charset="-128"/>
                </a:rPr>
                <a:t>(Life Jacket)</a:t>
              </a:r>
            </a:p>
            <a:p>
              <a:pPr fontAlgn="base">
                <a:lnSpc>
                  <a:spcPct val="150000"/>
                </a:lnSpc>
              </a:pPr>
              <a:r>
                <a:rPr lang="ja-JP" altLang="en-US" dirty="0">
                  <a:latin typeface="BIZ UDPゴシック" panose="020B0400000000000000" pitchFamily="50" charset="-128"/>
                  <a:ea typeface="BIZ UDPゴシック" panose="020B0400000000000000" pitchFamily="50" charset="-128"/>
                </a:rPr>
                <a:t>イマーションスーツ</a:t>
              </a:r>
            </a:p>
            <a:p>
              <a:pPr fontAlgn="base">
                <a:lnSpc>
                  <a:spcPct val="150000"/>
                </a:lnSpc>
              </a:pPr>
              <a:r>
                <a:rPr lang="ja-JP" altLang="en-US" dirty="0">
                  <a:latin typeface="BIZ UDPゴシック" panose="020B0400000000000000" pitchFamily="50" charset="-128"/>
                  <a:ea typeface="BIZ UDPゴシック" panose="020B0400000000000000" pitchFamily="50" charset="-128"/>
                </a:rPr>
                <a:t>自蔵式呼吸具</a:t>
              </a:r>
              <a:r>
                <a:rPr lang="en-US" altLang="ja-JP" dirty="0">
                  <a:latin typeface="BIZ UDPゴシック" panose="020B0400000000000000" pitchFamily="50" charset="-128"/>
                  <a:ea typeface="BIZ UDPゴシック" panose="020B0400000000000000" pitchFamily="50" charset="-128"/>
                </a:rPr>
                <a:t>(SCBA)</a:t>
              </a:r>
            </a:p>
            <a:p>
              <a:pPr fontAlgn="base">
                <a:lnSpc>
                  <a:spcPct val="150000"/>
                </a:lnSpc>
              </a:pPr>
              <a:r>
                <a:rPr lang="ja-JP" altLang="en-US" dirty="0">
                  <a:latin typeface="BIZ UDPゴシック" panose="020B0400000000000000" pitchFamily="50" charset="-128"/>
                  <a:ea typeface="BIZ UDPゴシック" panose="020B0400000000000000" pitchFamily="50" charset="-128"/>
                </a:rPr>
                <a:t>非常用脱出呼吸具</a:t>
              </a:r>
              <a:r>
                <a:rPr lang="en-US" altLang="ja-JP" dirty="0">
                  <a:latin typeface="BIZ UDPゴシック" panose="020B0400000000000000" pitchFamily="50" charset="-128"/>
                  <a:ea typeface="BIZ UDPゴシック" panose="020B0400000000000000" pitchFamily="50" charset="-128"/>
                </a:rPr>
                <a:t>(EEBD)</a:t>
              </a:r>
            </a:p>
            <a:p>
              <a:pPr fontAlgn="base">
                <a:lnSpc>
                  <a:spcPct val="150000"/>
                </a:lnSpc>
              </a:pPr>
              <a:r>
                <a:rPr lang="en-US" altLang="ja-JP" dirty="0">
                  <a:latin typeface="BIZ UDPゴシック" panose="020B0400000000000000" pitchFamily="50" charset="-128"/>
                  <a:ea typeface="BIZ UDPゴシック" panose="020B0400000000000000" pitchFamily="50" charset="-128"/>
                </a:rPr>
                <a:t>GMDSS</a:t>
              </a:r>
              <a:r>
                <a:rPr lang="en-US" altLang="ja-JP" sz="1100" dirty="0">
                  <a:latin typeface="BIZ UDPゴシック" panose="020B0400000000000000" pitchFamily="50" charset="-128"/>
                  <a:ea typeface="BIZ UDPゴシック" panose="020B0400000000000000" pitchFamily="50" charset="-128"/>
                </a:rPr>
                <a:t>(Global Maritime Distress and Safety System)</a:t>
              </a:r>
            </a:p>
            <a:p>
              <a:pPr fontAlgn="base">
                <a:lnSpc>
                  <a:spcPct val="150000"/>
                </a:lnSpc>
              </a:pPr>
              <a:r>
                <a:rPr lang="ja-JP" altLang="en-US" dirty="0">
                  <a:latin typeface="BIZ UDPゴシック" panose="020B0400000000000000" pitchFamily="50" charset="-128"/>
                  <a:ea typeface="BIZ UDPゴシック" panose="020B0400000000000000" pitchFamily="50" charset="-128"/>
                </a:rPr>
                <a:t>捜索救助用レーダートランスポンダ</a:t>
              </a:r>
              <a:r>
                <a:rPr lang="en-US" altLang="ja-JP" dirty="0">
                  <a:latin typeface="BIZ UDPゴシック" panose="020B0400000000000000" pitchFamily="50" charset="-128"/>
                  <a:ea typeface="BIZ UDPゴシック" panose="020B0400000000000000" pitchFamily="50" charset="-128"/>
                </a:rPr>
                <a:t>(SART)</a:t>
              </a:r>
            </a:p>
            <a:p>
              <a:pPr fontAlgn="base">
                <a:lnSpc>
                  <a:spcPct val="150000"/>
                </a:lnSpc>
              </a:pPr>
              <a:r>
                <a:rPr lang="ja-JP" altLang="en-US" dirty="0">
                  <a:latin typeface="BIZ UDPゴシック" panose="020B0400000000000000" pitchFamily="50" charset="-128"/>
                  <a:ea typeface="BIZ UDPゴシック" panose="020B0400000000000000" pitchFamily="50" charset="-128"/>
                </a:rPr>
                <a:t>双方向無線機</a:t>
              </a:r>
              <a:r>
                <a:rPr lang="en-US" altLang="ja-JP" dirty="0">
                  <a:latin typeface="BIZ UDPゴシック" panose="020B0400000000000000" pitchFamily="50" charset="-128"/>
                  <a:ea typeface="BIZ UDPゴシック" panose="020B0400000000000000" pitchFamily="50" charset="-128"/>
                </a:rPr>
                <a:t>(Two-way radio)</a:t>
              </a:r>
            </a:p>
            <a:p>
              <a:pPr fontAlgn="base">
                <a:lnSpc>
                  <a:spcPct val="150000"/>
                </a:lnSpc>
              </a:pPr>
              <a:r>
                <a:rPr lang="ja-JP" altLang="en-US" dirty="0">
                  <a:latin typeface="BIZ UDPゴシック" panose="020B0400000000000000" pitchFamily="50" charset="-128"/>
                  <a:ea typeface="BIZ UDPゴシック" panose="020B0400000000000000" pitchFamily="50" charset="-128"/>
                </a:rPr>
                <a:t>非常用位置指示無線標識</a:t>
              </a:r>
              <a:r>
                <a:rPr lang="en-US" altLang="ja-JP" dirty="0">
                  <a:latin typeface="BIZ UDPゴシック" panose="020B0400000000000000" pitchFamily="50" charset="-128"/>
                  <a:ea typeface="BIZ UDPゴシック" panose="020B0400000000000000" pitchFamily="50" charset="-128"/>
                </a:rPr>
                <a:t>(EPIRB)</a:t>
              </a:r>
            </a:p>
            <a:p>
              <a:pPr fontAlgn="base">
                <a:lnSpc>
                  <a:spcPct val="150000"/>
                </a:lnSpc>
              </a:pPr>
              <a:r>
                <a:rPr lang="ja-JP" altLang="en-US" dirty="0">
                  <a:latin typeface="BIZ UDPゴシック" panose="020B0400000000000000" pitchFamily="50" charset="-128"/>
                  <a:ea typeface="BIZ UDPゴシック" panose="020B0400000000000000" pitchFamily="50" charset="-128"/>
                </a:rPr>
                <a:t>各種消火器、消火設備点検手配</a:t>
              </a:r>
            </a:p>
          </p:txBody>
        </p:sp>
      </p:grpSp>
      <p:cxnSp>
        <p:nvCxnSpPr>
          <p:cNvPr id="33" name="直線コネクタ 32">
            <a:extLst>
              <a:ext uri="{FF2B5EF4-FFF2-40B4-BE49-F238E27FC236}">
                <a16:creationId xmlns:a16="http://schemas.microsoft.com/office/drawing/2014/main" id="{D381970D-CBE2-2A43-6489-D7A1CCCB336D}"/>
              </a:ext>
            </a:extLst>
          </p:cNvPr>
          <p:cNvCxnSpPr>
            <a:cxnSpLocks/>
          </p:cNvCxnSpPr>
          <p:nvPr/>
        </p:nvCxnSpPr>
        <p:spPr>
          <a:xfrm>
            <a:off x="6815999" y="1315723"/>
            <a:ext cx="37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0769F012-1F36-25E8-DD26-1878B04F0B77}"/>
              </a:ext>
            </a:extLst>
          </p:cNvPr>
          <p:cNvSpPr txBox="1"/>
          <p:nvPr/>
        </p:nvSpPr>
        <p:spPr>
          <a:xfrm>
            <a:off x="8082705" y="1146446"/>
            <a:ext cx="1210588" cy="338554"/>
          </a:xfrm>
          <a:prstGeom prst="rect">
            <a:avLst/>
          </a:prstGeom>
          <a:solidFill>
            <a:srgbClr val="F2F2F2"/>
          </a:solidFill>
        </p:spPr>
        <p:txBody>
          <a:bodyPr wrap="none">
            <a:spAutoFit/>
          </a:bodyPr>
          <a:lstStyle>
            <a:defPPr>
              <a:defRPr kern="0"/>
            </a:defPPr>
            <a:lvl1pPr marL="171450" indent="-171450" fontAlgn="base">
              <a:lnSpc>
                <a:spcPct val="100000"/>
              </a:lnSpc>
              <a:spcAft>
                <a:spcPts val="0"/>
              </a:spcAft>
              <a:buClr>
                <a:schemeClr val="accent2"/>
              </a:buClr>
              <a:buFont typeface="Wingdings" panose="05000000000000000000" pitchFamily="2" charset="2"/>
              <a:buChar char="n"/>
              <a:defRPr sz="1600">
                <a:solidFill>
                  <a:schemeClr val="tx1"/>
                </a:solidFill>
                <a:latin typeface="+mn-ea"/>
                <a:ea typeface="Meiryo UI" panose="020B0604030504040204" pitchFamily="50" charset="-128"/>
              </a:defRPr>
            </a:lvl1pPr>
          </a:lstStyle>
          <a:p>
            <a:pPr marL="0" indent="0" algn="ctr">
              <a:buNone/>
            </a:pPr>
            <a:r>
              <a:rPr lang="ja-JP" altLang="en-US" dirty="0">
                <a:solidFill>
                  <a:schemeClr val="accent1"/>
                </a:solidFill>
                <a:latin typeface="BIZ UDPゴシック" panose="020B0400000000000000" pitchFamily="50" charset="-128"/>
                <a:ea typeface="BIZ UDPゴシック" panose="020B0400000000000000" pitchFamily="50" charset="-128"/>
              </a:rPr>
              <a:t>救命筏手配</a:t>
            </a:r>
          </a:p>
        </p:txBody>
      </p:sp>
      <p:cxnSp>
        <p:nvCxnSpPr>
          <p:cNvPr id="40" name="直線コネクタ 39">
            <a:extLst>
              <a:ext uri="{FF2B5EF4-FFF2-40B4-BE49-F238E27FC236}">
                <a16:creationId xmlns:a16="http://schemas.microsoft.com/office/drawing/2014/main" id="{55A172E6-0F73-76C9-02F8-7380CFD6C056}"/>
              </a:ext>
            </a:extLst>
          </p:cNvPr>
          <p:cNvCxnSpPr>
            <a:cxnSpLocks/>
          </p:cNvCxnSpPr>
          <p:nvPr/>
        </p:nvCxnSpPr>
        <p:spPr>
          <a:xfrm>
            <a:off x="6815999" y="3619723"/>
            <a:ext cx="37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3D90478-F431-D5DB-5A21-5E28EB327C6E}"/>
              </a:ext>
            </a:extLst>
          </p:cNvPr>
          <p:cNvSpPr txBox="1"/>
          <p:nvPr/>
        </p:nvSpPr>
        <p:spPr>
          <a:xfrm>
            <a:off x="7980113" y="3450446"/>
            <a:ext cx="1415772" cy="338554"/>
          </a:xfrm>
          <a:prstGeom prst="rect">
            <a:avLst/>
          </a:prstGeom>
          <a:solidFill>
            <a:srgbClr val="F2F2F2"/>
          </a:solidFill>
        </p:spPr>
        <p:txBody>
          <a:bodyPr wrap="none">
            <a:spAutoFit/>
          </a:bodyPr>
          <a:lstStyle>
            <a:defPPr>
              <a:defRPr kern="0"/>
            </a:defPPr>
            <a:lvl1pPr marL="171450" indent="-171450" fontAlgn="base">
              <a:lnSpc>
                <a:spcPct val="100000"/>
              </a:lnSpc>
              <a:spcAft>
                <a:spcPts val="0"/>
              </a:spcAft>
              <a:buClr>
                <a:schemeClr val="accent2"/>
              </a:buClr>
              <a:buFont typeface="Wingdings" panose="05000000000000000000" pitchFamily="2" charset="2"/>
              <a:buChar char="n"/>
              <a:defRPr sz="1600">
                <a:solidFill>
                  <a:schemeClr val="tx1"/>
                </a:solidFill>
                <a:latin typeface="+mn-ea"/>
                <a:ea typeface="Meiryo UI" panose="020B0604030504040204" pitchFamily="50" charset="-128"/>
              </a:defRPr>
            </a:lvl1pPr>
          </a:lstStyle>
          <a:p>
            <a:pPr marL="0" indent="0" algn="ctr">
              <a:buNone/>
            </a:pPr>
            <a:r>
              <a:rPr lang="zh-TW" altLang="en-US" dirty="0">
                <a:solidFill>
                  <a:schemeClr val="accent1"/>
                </a:solidFill>
                <a:latin typeface="BIZ UDPゴシック" panose="020B0400000000000000" pitchFamily="50" charset="-128"/>
                <a:ea typeface="BIZ UDPゴシック" panose="020B0400000000000000" pitchFamily="50" charset="-128"/>
              </a:rPr>
              <a:t>消火設備手配</a:t>
            </a:r>
            <a:endParaRPr lang="ja-JP" altLang="en-US" dirty="0">
              <a:solidFill>
                <a:schemeClr val="accent1"/>
              </a:solidFill>
              <a:latin typeface="BIZ UDPゴシック" panose="020B0400000000000000" pitchFamily="50" charset="-128"/>
              <a:ea typeface="BIZ UDPゴシック" panose="020B0400000000000000" pitchFamily="50" charset="-128"/>
            </a:endParaRPr>
          </a:p>
        </p:txBody>
      </p:sp>
      <p:sp>
        <p:nvSpPr>
          <p:cNvPr id="2" name="楕円 1">
            <a:extLst>
              <a:ext uri="{FF2B5EF4-FFF2-40B4-BE49-F238E27FC236}">
                <a16:creationId xmlns:a16="http://schemas.microsoft.com/office/drawing/2014/main" id="{48A68E5B-8639-F98D-DB0D-2A2DACB1A400}"/>
              </a:ext>
            </a:extLst>
          </p:cNvPr>
          <p:cNvSpPr/>
          <p:nvPr/>
        </p:nvSpPr>
        <p:spPr>
          <a:xfrm>
            <a:off x="1025378" y="1127839"/>
            <a:ext cx="358664" cy="33855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1"/>
                </a:solidFill>
                <a:latin typeface="BIZ UDPゴシック" panose="020B0400000000000000" pitchFamily="50" charset="-128"/>
                <a:ea typeface="BIZ UDPゴシック" panose="020B0400000000000000" pitchFamily="50" charset="-128"/>
              </a:rPr>
              <a:t>4</a:t>
            </a:r>
          </a:p>
        </p:txBody>
      </p:sp>
      <p:sp>
        <p:nvSpPr>
          <p:cNvPr id="3" name="四角形: 角を丸くする 2">
            <a:extLst>
              <a:ext uri="{FF2B5EF4-FFF2-40B4-BE49-F238E27FC236}">
                <a16:creationId xmlns:a16="http://schemas.microsoft.com/office/drawing/2014/main" id="{84D57845-6B03-3594-C5C3-E6F99BA23EAD}"/>
              </a:ext>
            </a:extLst>
          </p:cNvPr>
          <p:cNvSpPr/>
          <p:nvPr/>
        </p:nvSpPr>
        <p:spPr>
          <a:xfrm>
            <a:off x="977900" y="1125000"/>
            <a:ext cx="5766100"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solidFill>
                  <a:schemeClr val="bg1"/>
                </a:solidFill>
                <a:latin typeface="BIZ UDPゴシック" panose="020B0400000000000000" pitchFamily="50" charset="-128"/>
                <a:ea typeface="BIZ UDPゴシック" panose="020B0400000000000000" pitchFamily="50" charset="-128"/>
              </a:rPr>
              <a:t>    その他サービス（ガス検知器、救命筏、消火設備等）</a:t>
            </a:r>
            <a:endParaRPr kumimoji="1" lang="ja-JP" altLang="en-US" dirty="0"/>
          </a:p>
        </p:txBody>
      </p:sp>
      <p:sp>
        <p:nvSpPr>
          <p:cNvPr id="4" name="フローチャート: 結合子 3">
            <a:extLst>
              <a:ext uri="{FF2B5EF4-FFF2-40B4-BE49-F238E27FC236}">
                <a16:creationId xmlns:a16="http://schemas.microsoft.com/office/drawing/2014/main" id="{4702FAF6-27B4-05C4-1159-98B972EDBB15}"/>
              </a:ext>
            </a:extLst>
          </p:cNvPr>
          <p:cNvSpPr/>
          <p:nvPr/>
        </p:nvSpPr>
        <p:spPr>
          <a:xfrm>
            <a:off x="1064957" y="1175839"/>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４</a:t>
            </a:r>
          </a:p>
        </p:txBody>
      </p:sp>
    </p:spTree>
    <p:extLst>
      <p:ext uri="{BB962C8B-B14F-4D97-AF65-F5344CB8AC3E}">
        <p14:creationId xmlns:p14="http://schemas.microsoft.com/office/powerpoint/2010/main" val="3716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A4667CAF-D136-0F45-8340-F4F7E5702526}"/>
              </a:ext>
            </a:extLst>
          </p:cNvPr>
          <p:cNvGrpSpPr/>
          <p:nvPr/>
        </p:nvGrpSpPr>
        <p:grpSpPr>
          <a:xfrm>
            <a:off x="4636628" y="1773000"/>
            <a:ext cx="6571372" cy="4248388"/>
            <a:chOff x="-6864000" y="1124999"/>
            <a:chExt cx="7573096" cy="4896002"/>
          </a:xfrm>
        </p:grpSpPr>
        <p:pic>
          <p:nvPicPr>
            <p:cNvPr id="2050" name="Picture 2">
              <a:extLst>
                <a:ext uri="{FF2B5EF4-FFF2-40B4-BE49-F238E27FC236}">
                  <a16:creationId xmlns:a16="http://schemas.microsoft.com/office/drawing/2014/main" id="{44A994C5-BA26-7B06-9080-0D64B2A0C24B}"/>
                </a:ext>
              </a:extLst>
            </p:cNvPr>
            <p:cNvPicPr>
              <a:picLocks noChangeAspect="1" noChangeArrowheads="1"/>
            </p:cNvPicPr>
            <p:nvPr/>
          </p:nvPicPr>
          <p:blipFill rotWithShape="1">
            <a:blip r:embed="rId2" cstate="print">
              <a:alphaModFix amt="50000"/>
              <a:extLst>
                <a:ext uri="{28A0092B-C50C-407E-A947-70E740481C1C}">
                  <a14:useLocalDpi xmlns:a14="http://schemas.microsoft.com/office/drawing/2010/main" val="0"/>
                </a:ext>
              </a:extLst>
            </a:blip>
            <a:srcRect t="9699" b="3294"/>
            <a:stretch>
              <a:fillRect/>
            </a:stretch>
          </p:blipFill>
          <p:spPr bwMode="auto">
            <a:xfrm rot="16200000">
              <a:off x="-5525452" y="-213547"/>
              <a:ext cx="4896000" cy="7573096"/>
            </a:xfrm>
            <a:prstGeom prst="rect">
              <a:avLst/>
            </a:prstGeom>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F7CF9953-463E-B6FF-4383-0F1855B0FDEF}"/>
                </a:ext>
              </a:extLst>
            </p:cNvPr>
            <p:cNvSpPr/>
            <p:nvPr/>
          </p:nvSpPr>
          <p:spPr>
            <a:xfrm>
              <a:off x="-6864000" y="1124999"/>
              <a:ext cx="7567540" cy="4896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a:extLst>
              <a:ext uri="{FF2B5EF4-FFF2-40B4-BE49-F238E27FC236}">
                <a16:creationId xmlns:a16="http://schemas.microsoft.com/office/drawing/2014/main" id="{EA4508A5-9229-BC90-A073-44FFBE903674}"/>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a:t>
            </a:r>
          </a:p>
        </p:txBody>
      </p:sp>
      <p:grpSp>
        <p:nvGrpSpPr>
          <p:cNvPr id="14" name="グループ化 13">
            <a:extLst>
              <a:ext uri="{FF2B5EF4-FFF2-40B4-BE49-F238E27FC236}">
                <a16:creationId xmlns:a16="http://schemas.microsoft.com/office/drawing/2014/main" id="{6E0856BF-6FBA-C6EA-C4E2-78B9850D1224}"/>
              </a:ext>
            </a:extLst>
          </p:cNvPr>
          <p:cNvGrpSpPr/>
          <p:nvPr/>
        </p:nvGrpSpPr>
        <p:grpSpPr>
          <a:xfrm>
            <a:off x="1128000" y="2671791"/>
            <a:ext cx="6854762" cy="1981976"/>
            <a:chOff x="1128000" y="1557000"/>
            <a:chExt cx="6854762" cy="1981976"/>
          </a:xfrm>
        </p:grpSpPr>
        <p:sp>
          <p:nvSpPr>
            <p:cNvPr id="15" name="テキスト ボックス 14">
              <a:extLst>
                <a:ext uri="{FF2B5EF4-FFF2-40B4-BE49-F238E27FC236}">
                  <a16:creationId xmlns:a16="http://schemas.microsoft.com/office/drawing/2014/main" id="{3A66E7EC-D992-A644-EB1C-9C07435DF2C4}"/>
                </a:ext>
              </a:extLst>
            </p:cNvPr>
            <p:cNvSpPr txBox="1"/>
            <p:nvPr/>
          </p:nvSpPr>
          <p:spPr>
            <a:xfrm>
              <a:off x="1128000" y="1557000"/>
              <a:ext cx="1386918"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dirty="0">
                  <a:latin typeface="BIZ UDPゴシック" panose="020B0400000000000000" pitchFamily="50" charset="-128"/>
                  <a:ea typeface="BIZ UDPゴシック" panose="020B0400000000000000" pitchFamily="50" charset="-128"/>
                </a:rPr>
                <a:t>サービス内容</a:t>
              </a:r>
            </a:p>
          </p:txBody>
        </p:sp>
        <p:sp>
          <p:nvSpPr>
            <p:cNvPr id="16" name="テキスト ボックス 15">
              <a:extLst>
                <a:ext uri="{FF2B5EF4-FFF2-40B4-BE49-F238E27FC236}">
                  <a16:creationId xmlns:a16="http://schemas.microsoft.com/office/drawing/2014/main" id="{88F44372-23D5-51C9-100D-41E617AD268A}"/>
                </a:ext>
              </a:extLst>
            </p:cNvPr>
            <p:cNvSpPr txBox="1"/>
            <p:nvPr/>
          </p:nvSpPr>
          <p:spPr>
            <a:xfrm>
              <a:off x="1128000" y="1989000"/>
              <a:ext cx="6854762" cy="1549976"/>
            </a:xfrm>
            <a:prstGeom prst="rect">
              <a:avLst/>
            </a:prstGeom>
            <a:noFill/>
          </p:spPr>
          <p:txBody>
            <a:bodyPr wrap="none">
              <a:spAutoFit/>
            </a:bodyPr>
            <a:lstStyle>
              <a:defPPr>
                <a:defRPr kern="0"/>
              </a:defPPr>
              <a:lvl1pPr marL="342900" indent="-342900" algn="l">
                <a:lnSpc>
                  <a:spcPct val="120000"/>
                </a:lnSpc>
                <a:spcAft>
                  <a:spcPts val="0"/>
                </a:spcAft>
                <a:buClr>
                  <a:schemeClr val="accent2"/>
                </a:buClr>
                <a:buFont typeface="+mj-lt"/>
                <a:buAutoNum type="arabicPeriod"/>
                <a:defRPr sz="1600">
                  <a:solidFill>
                    <a:schemeClr val="tx1"/>
                  </a:solidFill>
                  <a:effectLst>
                    <a:glow rad="127000">
                      <a:schemeClr val="bg1"/>
                    </a:glow>
                  </a:effectLst>
                  <a:latin typeface="Meiryo UI" panose="020B0604030504040204" pitchFamily="50" charset="-128"/>
                  <a:ea typeface="Meiryo UI" panose="020B0604030504040204" pitchFamily="50" charset="-128"/>
                </a:defRPr>
              </a:lvl1pPr>
            </a:lstStyle>
            <a:p>
              <a:pPr marL="269875" indent="-269875"/>
              <a:r>
                <a:rPr lang="en-US" altLang="ja-JP" dirty="0">
                  <a:latin typeface="BIZ UDPゴシック" panose="020B0400000000000000" pitchFamily="50" charset="-128"/>
                  <a:ea typeface="BIZ UDPゴシック" panose="020B0400000000000000" pitchFamily="50" charset="-128"/>
                </a:rPr>
                <a:t>GC</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LC</a:t>
              </a:r>
              <a:r>
                <a:rPr lang="ja-JP" altLang="en-US" dirty="0">
                  <a:latin typeface="BIZ UDPゴシック" panose="020B0400000000000000" pitchFamily="50" charset="-128"/>
                  <a:ea typeface="BIZ UDPゴシック" panose="020B0400000000000000" pitchFamily="50" charset="-128"/>
                </a:rPr>
                <a:t>の取得および更新申請手配</a:t>
              </a:r>
            </a:p>
            <a:p>
              <a:pPr marL="269875" indent="-269875">
                <a:lnSpc>
                  <a:spcPct val="130000"/>
                </a:lnSpc>
              </a:pPr>
              <a:r>
                <a:rPr lang="ja-JP" altLang="en-US" dirty="0">
                  <a:latin typeface="BIZ UDPゴシック" panose="020B0400000000000000" pitchFamily="50" charset="-128"/>
                  <a:ea typeface="BIZ UDPゴシック" panose="020B0400000000000000" pitchFamily="50" charset="-128"/>
                </a:rPr>
                <a:t>顧客への労働協約インフォーメーション業務</a:t>
              </a:r>
            </a:p>
            <a:p>
              <a:pPr marL="269875" indent="-269875"/>
              <a:r>
                <a:rPr lang="ja-JP" altLang="en-US" dirty="0">
                  <a:latin typeface="BIZ UDPゴシック" panose="020B0400000000000000" pitchFamily="50" charset="-128"/>
                  <a:ea typeface="BIZ UDPゴシック" panose="020B0400000000000000" pitchFamily="50" charset="-128"/>
                </a:rPr>
                <a:t>組合費・基金の算出を目的とした乗下船情報の報告および書類発送業務</a:t>
              </a:r>
            </a:p>
            <a:p>
              <a:pPr marL="269875" indent="-269875"/>
              <a:r>
                <a:rPr lang="ja-JP" altLang="en-US" dirty="0">
                  <a:latin typeface="BIZ UDPゴシック" panose="020B0400000000000000" pitchFamily="50" charset="-128"/>
                  <a:ea typeface="BIZ UDPゴシック" panose="020B0400000000000000" pitchFamily="50" charset="-128"/>
                </a:rPr>
                <a:t>外国人船員労働協約に規定する基金、組合費支払い代行</a:t>
              </a:r>
            </a:p>
            <a:p>
              <a:pPr marL="269875" indent="-269875"/>
              <a:r>
                <a:rPr lang="ja-JP" altLang="en-US" dirty="0">
                  <a:latin typeface="BIZ UDPゴシック" panose="020B0400000000000000" pitchFamily="50" charset="-128"/>
                  <a:ea typeface="BIZ UDPゴシック" panose="020B0400000000000000" pitchFamily="50" charset="-128"/>
                </a:rPr>
                <a:t>組合からの苦情対応窓口と折衝、船員の死亡や負傷時の補償手続き</a:t>
              </a:r>
            </a:p>
          </p:txBody>
        </p:sp>
      </p:grpSp>
      <p:grpSp>
        <p:nvGrpSpPr>
          <p:cNvPr id="17" name="グループ化 16">
            <a:extLst>
              <a:ext uri="{FF2B5EF4-FFF2-40B4-BE49-F238E27FC236}">
                <a16:creationId xmlns:a16="http://schemas.microsoft.com/office/drawing/2014/main" id="{2DDC6D67-51C4-5D12-EF2D-5F9C666F4FD6}"/>
              </a:ext>
            </a:extLst>
          </p:cNvPr>
          <p:cNvGrpSpPr/>
          <p:nvPr/>
        </p:nvGrpSpPr>
        <p:grpSpPr>
          <a:xfrm>
            <a:off x="1128000" y="4907340"/>
            <a:ext cx="5734262" cy="1114046"/>
            <a:chOff x="1128000" y="1557000"/>
            <a:chExt cx="5734262" cy="1114046"/>
          </a:xfrm>
        </p:grpSpPr>
        <p:sp>
          <p:nvSpPr>
            <p:cNvPr id="18" name="テキスト ボックス 17">
              <a:extLst>
                <a:ext uri="{FF2B5EF4-FFF2-40B4-BE49-F238E27FC236}">
                  <a16:creationId xmlns:a16="http://schemas.microsoft.com/office/drawing/2014/main" id="{15272B2D-BB33-83CB-089B-EA624D733605}"/>
                </a:ext>
              </a:extLst>
            </p:cNvPr>
            <p:cNvSpPr txBox="1"/>
            <p:nvPr/>
          </p:nvSpPr>
          <p:spPr>
            <a:xfrm>
              <a:off x="1128000" y="1557000"/>
              <a:ext cx="595035" cy="35464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dirty="0">
                  <a:latin typeface="BIZ UDPゴシック" panose="020B0400000000000000" pitchFamily="50" charset="-128"/>
                  <a:ea typeface="BIZ UDPゴシック" panose="020B0400000000000000" pitchFamily="50" charset="-128"/>
                </a:rPr>
                <a:t>実績</a:t>
              </a:r>
            </a:p>
          </p:txBody>
        </p:sp>
        <p:sp>
          <p:nvSpPr>
            <p:cNvPr id="21" name="テキスト ボックス 20">
              <a:extLst>
                <a:ext uri="{FF2B5EF4-FFF2-40B4-BE49-F238E27FC236}">
                  <a16:creationId xmlns:a16="http://schemas.microsoft.com/office/drawing/2014/main" id="{9F78DF64-FCD0-5F7A-2D76-475A904EF380}"/>
                </a:ext>
              </a:extLst>
            </p:cNvPr>
            <p:cNvSpPr txBox="1"/>
            <p:nvPr/>
          </p:nvSpPr>
          <p:spPr>
            <a:xfrm>
              <a:off x="1128000" y="1989000"/>
              <a:ext cx="5734262" cy="682046"/>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algn="l">
                <a:lnSpc>
                  <a:spcPct val="130000"/>
                </a:lnSpc>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船舶管理会社 ：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17</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社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In-house 8</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社＋</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3rd party </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９社）</a:t>
              </a:r>
            </a:p>
            <a:p>
              <a:pPr algn="l">
                <a:lnSpc>
                  <a:spcPct val="130000"/>
                </a:lnSpc>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対象隻数 ： 約</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260</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隻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2025</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年</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10</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月現在） 　</a:t>
              </a:r>
            </a:p>
          </p:txBody>
        </p:sp>
      </p:grpSp>
      <p:sp>
        <p:nvSpPr>
          <p:cNvPr id="23" name="タイトル 22">
            <a:extLst>
              <a:ext uri="{FF2B5EF4-FFF2-40B4-BE49-F238E27FC236}">
                <a16:creationId xmlns:a16="http://schemas.microsoft.com/office/drawing/2014/main" id="{198606EC-95C5-B7B5-29ED-B0A05C90EF1F}"/>
              </a:ext>
            </a:extLst>
          </p:cNvPr>
          <p:cNvSpPr>
            <a:spLocks noGrp="1"/>
          </p:cNvSpPr>
          <p:nvPr>
            <p:ph type="title"/>
          </p:nvPr>
        </p:nvSpPr>
        <p:spPr>
          <a:xfrm>
            <a:off x="1488000" y="275024"/>
            <a:ext cx="9726100" cy="323165"/>
          </a:xfrm>
        </p:spPr>
        <p:txBody>
          <a:bodyPr/>
          <a:lstStyle/>
          <a:p>
            <a:r>
              <a:rPr lang="zh-TW" altLang="en-US" dirty="0">
                <a:solidFill>
                  <a:srgbClr val="005396"/>
                </a:solidFill>
                <a:latin typeface="BIZ UDPゴシック" panose="020B0400000000000000" pitchFamily="50" charset="-128"/>
                <a:ea typeface="BIZ UDPゴシック" panose="020B0400000000000000" pitchFamily="50" charset="-128"/>
              </a:rPr>
              <a:t>海事手続</a:t>
            </a:r>
            <a:r>
              <a:rPr lang="ja-JP" altLang="en-US" dirty="0">
                <a:solidFill>
                  <a:srgbClr val="005396"/>
                </a:solidFill>
                <a:latin typeface="BIZ UDPゴシック" panose="020B0400000000000000" pitchFamily="50" charset="-128"/>
                <a:ea typeface="BIZ UDPゴシック" panose="020B0400000000000000" pitchFamily="50" charset="-128"/>
              </a:rPr>
              <a:t>事業</a:t>
            </a:r>
          </a:p>
        </p:txBody>
      </p:sp>
      <p:sp>
        <p:nvSpPr>
          <p:cNvPr id="9" name="テキスト ボックス 8">
            <a:extLst>
              <a:ext uri="{FF2B5EF4-FFF2-40B4-BE49-F238E27FC236}">
                <a16:creationId xmlns:a16="http://schemas.microsoft.com/office/drawing/2014/main" id="{0C230A6B-FF15-667E-A045-D9BE7BEC0EB5}"/>
              </a:ext>
            </a:extLst>
          </p:cNvPr>
          <p:cNvSpPr txBox="1"/>
          <p:nvPr/>
        </p:nvSpPr>
        <p:spPr>
          <a:xfrm>
            <a:off x="982663" y="1125000"/>
            <a:ext cx="10226675" cy="707886"/>
          </a:xfrm>
          <a:prstGeom prst="rect">
            <a:avLst/>
          </a:prstGeom>
          <a:solidFill>
            <a:schemeClr val="accent1"/>
          </a:solidFill>
          <a:ln>
            <a:noFill/>
          </a:ln>
        </p:spPr>
        <p:txBody>
          <a:bodyPr wrap="none" anchor="ctr">
            <a:noAutofit/>
          </a:bodyPr>
          <a:lstStyle>
            <a:defPPr>
              <a:defRPr kern="0"/>
            </a:defPPr>
            <a:lvl1pPr algn="ctr">
              <a:defRPr kumimoji="1" sz="2000" b="1">
                <a:solidFill>
                  <a:schemeClr val="bg1"/>
                </a:solidFill>
                <a:latin typeface="+mn-ea"/>
                <a:ea typeface="+mn-ea"/>
              </a:defRPr>
            </a:lvl1pPr>
          </a:lstStyle>
          <a:p>
            <a:r>
              <a:rPr lang="ja-JP" altLang="en-US" dirty="0">
                <a:latin typeface="BIZ UDPゴシック" panose="020B0400000000000000" pitchFamily="50" charset="-128"/>
                <a:ea typeface="BIZ UDPゴシック" panose="020B0400000000000000" pitchFamily="50" charset="-128"/>
              </a:rPr>
              <a:t>船主様に代わり、国際労使交渉に基づく労働協約内容に沿った事務手続きや、</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これに絡む組合との調整を行っております</a:t>
            </a:r>
          </a:p>
        </p:txBody>
      </p:sp>
      <p:sp>
        <p:nvSpPr>
          <p:cNvPr id="2" name="四角形: 角を丸くする 1">
            <a:extLst>
              <a:ext uri="{FF2B5EF4-FFF2-40B4-BE49-F238E27FC236}">
                <a16:creationId xmlns:a16="http://schemas.microsoft.com/office/drawing/2014/main" id="{6B57449B-3851-DD7D-597F-35C6CBD35249}"/>
              </a:ext>
            </a:extLst>
          </p:cNvPr>
          <p:cNvSpPr/>
          <p:nvPr/>
        </p:nvSpPr>
        <p:spPr>
          <a:xfrm>
            <a:off x="977900" y="1998769"/>
            <a:ext cx="2670100"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BIZ UDPゴシック" panose="020B0400000000000000" pitchFamily="50" charset="-128"/>
                <a:ea typeface="BIZ UDPゴシック" panose="020B0400000000000000" pitchFamily="50" charset="-128"/>
              </a:rPr>
              <a:t>GC</a:t>
            </a:r>
            <a:r>
              <a:rPr kumimoji="1" lang="ja-JP" altLang="en-US" b="1" dirty="0">
                <a:latin typeface="BIZ UDPゴシック" panose="020B0400000000000000" pitchFamily="50" charset="-128"/>
                <a:ea typeface="BIZ UDPゴシック" panose="020B0400000000000000" pitchFamily="50" charset="-128"/>
              </a:rPr>
              <a:t>　</a:t>
            </a:r>
            <a:r>
              <a:rPr kumimoji="1" lang="en-US" altLang="ja-JP" b="1" dirty="0">
                <a:latin typeface="BIZ UDPゴシック" panose="020B0400000000000000" pitchFamily="50" charset="-128"/>
                <a:ea typeface="BIZ UDPゴシック" panose="020B0400000000000000" pitchFamily="50" charset="-128"/>
              </a:rPr>
              <a:t>/</a:t>
            </a:r>
            <a:r>
              <a:rPr kumimoji="1" lang="ja-JP" altLang="en-US" b="1" dirty="0">
                <a:latin typeface="BIZ UDPゴシック" panose="020B0400000000000000" pitchFamily="50" charset="-128"/>
                <a:ea typeface="BIZ UDPゴシック" panose="020B0400000000000000" pitchFamily="50" charset="-128"/>
              </a:rPr>
              <a:t>　</a:t>
            </a:r>
            <a:r>
              <a:rPr kumimoji="1" lang="en-US" altLang="ja-JP" b="1" dirty="0">
                <a:latin typeface="BIZ UDPゴシック" panose="020B0400000000000000" pitchFamily="50" charset="-128"/>
                <a:ea typeface="BIZ UDPゴシック" panose="020B0400000000000000" pitchFamily="50" charset="-128"/>
              </a:rPr>
              <a:t>LC</a:t>
            </a:r>
            <a:r>
              <a:rPr kumimoji="1" lang="ja-JP" altLang="en-US" b="1" dirty="0">
                <a:latin typeface="BIZ UDPゴシック" panose="020B0400000000000000" pitchFamily="50" charset="-128"/>
                <a:ea typeface="BIZ UDPゴシック" panose="020B0400000000000000" pitchFamily="50" charset="-128"/>
              </a:rPr>
              <a:t>業務</a:t>
            </a:r>
          </a:p>
        </p:txBody>
      </p:sp>
      <p:sp>
        <p:nvSpPr>
          <p:cNvPr id="3" name="フローチャート: 結合子 2">
            <a:extLst>
              <a:ext uri="{FF2B5EF4-FFF2-40B4-BE49-F238E27FC236}">
                <a16:creationId xmlns:a16="http://schemas.microsoft.com/office/drawing/2014/main" id="{F4B0D2BB-8595-D7D2-5A0E-48FD2F3D1C03}"/>
              </a:ext>
            </a:extLst>
          </p:cNvPr>
          <p:cNvSpPr/>
          <p:nvPr/>
        </p:nvSpPr>
        <p:spPr>
          <a:xfrm>
            <a:off x="1064957" y="2049608"/>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Tree>
    <p:extLst>
      <p:ext uri="{BB962C8B-B14F-4D97-AF65-F5344CB8AC3E}">
        <p14:creationId xmlns:p14="http://schemas.microsoft.com/office/powerpoint/2010/main" val="1475285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グループ化 24">
            <a:extLst>
              <a:ext uri="{FF2B5EF4-FFF2-40B4-BE49-F238E27FC236}">
                <a16:creationId xmlns:a16="http://schemas.microsoft.com/office/drawing/2014/main" id="{136BE3C7-369C-EC75-AD57-49091E9FC7DF}"/>
              </a:ext>
            </a:extLst>
          </p:cNvPr>
          <p:cNvGrpSpPr/>
          <p:nvPr/>
        </p:nvGrpSpPr>
        <p:grpSpPr>
          <a:xfrm>
            <a:off x="3630141" y="1124999"/>
            <a:ext cx="7577859" cy="4896000"/>
            <a:chOff x="-6936000" y="1124999"/>
            <a:chExt cx="7577859" cy="4896000"/>
          </a:xfrm>
        </p:grpSpPr>
        <p:pic>
          <p:nvPicPr>
            <p:cNvPr id="30" name="Picture 4">
              <a:extLst>
                <a:ext uri="{FF2B5EF4-FFF2-40B4-BE49-F238E27FC236}">
                  <a16:creationId xmlns:a16="http://schemas.microsoft.com/office/drawing/2014/main" id="{E45EF05A-A172-8443-6ED0-0E4CD2422D4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9713"/>
            <a:stretch>
              <a:fillRect/>
            </a:stretch>
          </p:blipFill>
          <p:spPr bwMode="auto">
            <a:xfrm>
              <a:off x="-6935999" y="1124999"/>
              <a:ext cx="7577858" cy="4896000"/>
            </a:xfrm>
            <a:prstGeom prst="rect">
              <a:avLst/>
            </a:prstGeom>
            <a:extLst>
              <a:ext uri="{909E8E84-426E-40DD-AFC4-6F175D3DCCD1}">
                <a14:hiddenFill xmlns:a14="http://schemas.microsoft.com/office/drawing/2010/main">
                  <a:solidFill>
                    <a:srgbClr val="FFFFFF"/>
                  </a:solidFill>
                </a14:hiddenFill>
              </a:ext>
            </a:extLst>
          </p:spPr>
        </p:pic>
        <p:sp>
          <p:nvSpPr>
            <p:cNvPr id="31" name="正方形/長方形 30">
              <a:extLst>
                <a:ext uri="{FF2B5EF4-FFF2-40B4-BE49-F238E27FC236}">
                  <a16:creationId xmlns:a16="http://schemas.microsoft.com/office/drawing/2014/main" id="{9D21F8A7-E70D-CFE6-407C-263C7D88497B}"/>
                </a:ext>
              </a:extLst>
            </p:cNvPr>
            <p:cNvSpPr/>
            <p:nvPr/>
          </p:nvSpPr>
          <p:spPr>
            <a:xfrm>
              <a:off x="-6936000" y="1124999"/>
              <a:ext cx="7567540" cy="4896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タイトル 28">
            <a:extLst>
              <a:ext uri="{FF2B5EF4-FFF2-40B4-BE49-F238E27FC236}">
                <a16:creationId xmlns:a16="http://schemas.microsoft.com/office/drawing/2014/main" id="{E286B7A3-0EFD-A419-A7FB-41A39DA086ED}"/>
              </a:ext>
            </a:extLst>
          </p:cNvPr>
          <p:cNvSpPr>
            <a:spLocks noGrp="1"/>
          </p:cNvSpPr>
          <p:nvPr>
            <p:ph type="title"/>
          </p:nvPr>
        </p:nvSpPr>
        <p:spPr>
          <a:xfrm>
            <a:off x="1488000" y="275024"/>
            <a:ext cx="9726100" cy="323165"/>
          </a:xfrm>
        </p:spPr>
        <p:txBody>
          <a:bodyPr/>
          <a:lstStyle/>
          <a:p>
            <a:r>
              <a:rPr lang="zh-TW" altLang="en-US" dirty="0">
                <a:solidFill>
                  <a:srgbClr val="005396"/>
                </a:solidFill>
                <a:latin typeface="BIZ UDPゴシック" panose="020B0400000000000000" pitchFamily="50" charset="-128"/>
                <a:ea typeface="BIZ UDPゴシック" panose="020B0400000000000000" pitchFamily="50" charset="-128"/>
              </a:rPr>
              <a:t>海事手続</a:t>
            </a:r>
            <a:r>
              <a:rPr lang="ja-JP" altLang="en-US" dirty="0">
                <a:solidFill>
                  <a:srgbClr val="005396"/>
                </a:solidFill>
                <a:latin typeface="BIZ UDPゴシック" panose="020B0400000000000000" pitchFamily="50" charset="-128"/>
                <a:ea typeface="BIZ UDPゴシック" panose="020B0400000000000000" pitchFamily="50" charset="-128"/>
              </a:rPr>
              <a:t>事業</a:t>
            </a:r>
          </a:p>
        </p:txBody>
      </p:sp>
      <p:sp>
        <p:nvSpPr>
          <p:cNvPr id="11" name="正方形/長方形 10">
            <a:extLst>
              <a:ext uri="{FF2B5EF4-FFF2-40B4-BE49-F238E27FC236}">
                <a16:creationId xmlns:a16="http://schemas.microsoft.com/office/drawing/2014/main" id="{A9442EB0-DDF9-A58E-3751-097A0F86F7A7}"/>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a:t>
            </a:r>
          </a:p>
        </p:txBody>
      </p:sp>
      <p:grpSp>
        <p:nvGrpSpPr>
          <p:cNvPr id="16" name="グループ化 15">
            <a:extLst>
              <a:ext uri="{FF2B5EF4-FFF2-40B4-BE49-F238E27FC236}">
                <a16:creationId xmlns:a16="http://schemas.microsoft.com/office/drawing/2014/main" id="{23A472EC-463E-BAFC-FD50-53860E38FFF9}"/>
              </a:ext>
            </a:extLst>
          </p:cNvPr>
          <p:cNvGrpSpPr/>
          <p:nvPr/>
        </p:nvGrpSpPr>
        <p:grpSpPr>
          <a:xfrm>
            <a:off x="1128000" y="1922657"/>
            <a:ext cx="5585183" cy="2012754"/>
            <a:chOff x="1128000" y="1557000"/>
            <a:chExt cx="5585183" cy="2012754"/>
          </a:xfrm>
        </p:grpSpPr>
        <p:sp>
          <p:nvSpPr>
            <p:cNvPr id="17" name="テキスト ボックス 16">
              <a:extLst>
                <a:ext uri="{FF2B5EF4-FFF2-40B4-BE49-F238E27FC236}">
                  <a16:creationId xmlns:a16="http://schemas.microsoft.com/office/drawing/2014/main" id="{C5FCA55D-0927-DB05-9D73-C10E1F704DE9}"/>
                </a:ext>
              </a:extLst>
            </p:cNvPr>
            <p:cNvSpPr txBox="1"/>
            <p:nvPr/>
          </p:nvSpPr>
          <p:spPr>
            <a:xfrm>
              <a:off x="1128000" y="1557000"/>
              <a:ext cx="1386918"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dirty="0">
                  <a:latin typeface="BIZ UDPゴシック" panose="020B0400000000000000" pitchFamily="50" charset="-128"/>
                  <a:ea typeface="BIZ UDPゴシック" panose="020B0400000000000000" pitchFamily="50" charset="-128"/>
                </a:rPr>
                <a:t>サービス内容</a:t>
              </a:r>
            </a:p>
          </p:txBody>
        </p:sp>
        <p:sp>
          <p:nvSpPr>
            <p:cNvPr id="18" name="テキスト ボックス 17">
              <a:extLst>
                <a:ext uri="{FF2B5EF4-FFF2-40B4-BE49-F238E27FC236}">
                  <a16:creationId xmlns:a16="http://schemas.microsoft.com/office/drawing/2014/main" id="{31A98C44-4816-CB5B-60E8-A9D6F1999DAE}"/>
                </a:ext>
              </a:extLst>
            </p:cNvPr>
            <p:cNvSpPr txBox="1"/>
            <p:nvPr/>
          </p:nvSpPr>
          <p:spPr>
            <a:xfrm>
              <a:off x="1128000" y="1989000"/>
              <a:ext cx="5585183" cy="1580754"/>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marL="269875" indent="-269875" algn="l">
                <a:lnSpc>
                  <a:spcPct val="120000"/>
                </a:lnSpc>
                <a:buFont typeface="+mj-lt"/>
                <a:buAutoNum type="arabicPeriod"/>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準日化を含む日本籍化時の検査や登録に伴う管理会社、</a:t>
              </a:r>
              <a:br>
                <a:rPr lang="en-US" altLang="ja-JP" dirty="0">
                  <a:effectLst>
                    <a:glow rad="127000">
                      <a:schemeClr val="bg1"/>
                    </a:glow>
                  </a:effectLst>
                  <a:latin typeface="BIZ UDPゴシック" panose="020B0400000000000000" pitchFamily="50" charset="-128"/>
                  <a:ea typeface="BIZ UDPゴシック" panose="020B0400000000000000" pitchFamily="50" charset="-128"/>
                </a:rPr>
              </a:br>
              <a:r>
                <a:rPr lang="ja-JP" altLang="en-US" dirty="0">
                  <a:effectLst>
                    <a:glow rad="127000">
                      <a:schemeClr val="bg1"/>
                    </a:glow>
                  </a:effectLst>
                  <a:latin typeface="BIZ UDPゴシック" panose="020B0400000000000000" pitchFamily="50" charset="-128"/>
                  <a:ea typeface="BIZ UDPゴシック" panose="020B0400000000000000" pitchFamily="50" charset="-128"/>
                </a:rPr>
                <a:t>官庁等を含めた関係者間の調整業務（イニシャル業務）　</a:t>
              </a:r>
            </a:p>
            <a:p>
              <a:pPr marL="269875" indent="-269875" algn="l">
                <a:lnSpc>
                  <a:spcPct val="120000"/>
                </a:lnSpc>
                <a:buFont typeface="+mj-lt"/>
                <a:buAutoNum type="arabicPeriod"/>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日本籍化後の証書更新・書換に関する調整およびサポート</a:t>
              </a:r>
              <a:br>
                <a:rPr lang="en-US" altLang="ja-JP" dirty="0">
                  <a:effectLst>
                    <a:glow rad="127000">
                      <a:schemeClr val="bg1"/>
                    </a:glow>
                  </a:effectLst>
                  <a:latin typeface="BIZ UDPゴシック" panose="020B0400000000000000" pitchFamily="50" charset="-128"/>
                  <a:ea typeface="BIZ UDPゴシック" panose="020B0400000000000000" pitchFamily="50" charset="-128"/>
                </a:rPr>
              </a:br>
              <a:r>
                <a:rPr lang="ja-JP" altLang="en-US" dirty="0">
                  <a:effectLst>
                    <a:glow rad="127000">
                      <a:schemeClr val="bg1"/>
                    </a:glow>
                  </a:effectLst>
                  <a:latin typeface="BIZ UDPゴシック" panose="020B0400000000000000" pitchFamily="50" charset="-128"/>
                  <a:ea typeface="BIZ UDPゴシック" panose="020B0400000000000000" pitchFamily="50" charset="-128"/>
                </a:rPr>
                <a:t>（ランニング業務）</a:t>
              </a:r>
            </a:p>
            <a:p>
              <a:pPr marL="269875" indent="-269875" algn="l">
                <a:lnSpc>
                  <a:spcPct val="150000"/>
                </a:lnSpc>
                <a:buFont typeface="+mj-lt"/>
                <a:buAutoNum type="arabicPeriod"/>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その他、脱籍、船主・船名変更手続き</a:t>
              </a:r>
            </a:p>
          </p:txBody>
        </p:sp>
      </p:grpSp>
      <p:grpSp>
        <p:nvGrpSpPr>
          <p:cNvPr id="22" name="グループ化 21">
            <a:extLst>
              <a:ext uri="{FF2B5EF4-FFF2-40B4-BE49-F238E27FC236}">
                <a16:creationId xmlns:a16="http://schemas.microsoft.com/office/drawing/2014/main" id="{2CB5FF00-DB38-A46B-ACBB-B7D0E65C307B}"/>
              </a:ext>
            </a:extLst>
          </p:cNvPr>
          <p:cNvGrpSpPr/>
          <p:nvPr/>
        </p:nvGrpSpPr>
        <p:grpSpPr>
          <a:xfrm>
            <a:off x="1128000" y="4414564"/>
            <a:ext cx="6388287" cy="1114046"/>
            <a:chOff x="1128000" y="1557000"/>
            <a:chExt cx="6388287" cy="1114046"/>
          </a:xfrm>
        </p:grpSpPr>
        <p:sp>
          <p:nvSpPr>
            <p:cNvPr id="23" name="テキスト ボックス 22">
              <a:extLst>
                <a:ext uri="{FF2B5EF4-FFF2-40B4-BE49-F238E27FC236}">
                  <a16:creationId xmlns:a16="http://schemas.microsoft.com/office/drawing/2014/main" id="{65CE7B96-7692-FF78-0650-125B19CD187C}"/>
                </a:ext>
              </a:extLst>
            </p:cNvPr>
            <p:cNvSpPr txBox="1"/>
            <p:nvPr/>
          </p:nvSpPr>
          <p:spPr>
            <a:xfrm>
              <a:off x="1128000" y="1557000"/>
              <a:ext cx="595035" cy="343492"/>
            </a:xfrm>
            <a:prstGeom prst="rect">
              <a:avLst/>
            </a:prstGeom>
            <a:solidFill>
              <a:schemeClr val="accent2"/>
            </a:solidFill>
          </p:spPr>
          <p:txBody>
            <a:bodyPr wrap="none">
              <a:spAutoFit/>
            </a:bodyPr>
            <a:lstStyle>
              <a:defPPr>
                <a:defRPr kern="0"/>
              </a:defPPr>
              <a:lvl1pPr>
                <a:lnSpc>
                  <a:spcPct val="120000"/>
                </a:lnSpc>
                <a:spcAft>
                  <a:spcPts val="0"/>
                </a:spcAft>
                <a:defRPr sz="1600" b="1">
                  <a:solidFill>
                    <a:schemeClr val="bg1"/>
                  </a:solidFill>
                  <a:latin typeface="Meiryo UI" panose="020B0604030504040204" pitchFamily="50" charset="-128"/>
                  <a:ea typeface="Meiryo UI" panose="020B0604030504040204" pitchFamily="50" charset="-128"/>
                </a:defRPr>
              </a:lvl1pPr>
            </a:lstStyle>
            <a:p>
              <a:r>
                <a:rPr lang="ja-JP" altLang="en-US" dirty="0">
                  <a:latin typeface="BIZ UDPゴシック" panose="020B0400000000000000" pitchFamily="50" charset="-128"/>
                  <a:ea typeface="BIZ UDPゴシック" panose="020B0400000000000000" pitchFamily="50" charset="-128"/>
                </a:rPr>
                <a:t>実績</a:t>
              </a:r>
              <a:endParaRPr lang="en-US" altLang="ja-JP" dirty="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0D12C61F-5BE1-C6FD-B7B7-086A348B11E8}"/>
                </a:ext>
              </a:extLst>
            </p:cNvPr>
            <p:cNvSpPr txBox="1"/>
            <p:nvPr/>
          </p:nvSpPr>
          <p:spPr>
            <a:xfrm>
              <a:off x="1128000" y="1989000"/>
              <a:ext cx="6388287" cy="682046"/>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algn="l">
                <a:lnSpc>
                  <a:spcPct val="130000"/>
                </a:lnSpc>
              </a:pPr>
              <a:r>
                <a:rPr lang="en-US" altLang="ja-JP" dirty="0">
                  <a:effectLst>
                    <a:glow rad="127000">
                      <a:schemeClr val="bg1"/>
                    </a:glow>
                  </a:effectLst>
                  <a:latin typeface="BIZ UDPゴシック" panose="020B0400000000000000" pitchFamily="50" charset="-128"/>
                  <a:ea typeface="BIZ UDPゴシック" panose="020B0400000000000000" pitchFamily="50" charset="-128"/>
                </a:rPr>
                <a:t>DRY</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Tanker</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における船管統括部と船舶管理会社と業務委託契約</a:t>
              </a:r>
            </a:p>
            <a:p>
              <a:pPr algn="l">
                <a:lnSpc>
                  <a:spcPct val="130000"/>
                </a:lnSpc>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対象隻数 ： 日本籍船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76</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隻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2025</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年</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10</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月現在） 　</a:t>
              </a:r>
            </a:p>
          </p:txBody>
        </p:sp>
      </p:grpSp>
      <p:sp>
        <p:nvSpPr>
          <p:cNvPr id="2" name="四角形: 角を丸くする 1">
            <a:extLst>
              <a:ext uri="{FF2B5EF4-FFF2-40B4-BE49-F238E27FC236}">
                <a16:creationId xmlns:a16="http://schemas.microsoft.com/office/drawing/2014/main" id="{67DD4948-0C19-CB11-4E65-1BD6EBDB7293}"/>
              </a:ext>
            </a:extLst>
          </p:cNvPr>
          <p:cNvSpPr/>
          <p:nvPr/>
        </p:nvSpPr>
        <p:spPr>
          <a:xfrm>
            <a:off x="1128000" y="1114741"/>
            <a:ext cx="4104000"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日本籍／準日本籍船関連業務</a:t>
            </a:r>
          </a:p>
        </p:txBody>
      </p:sp>
      <p:sp>
        <p:nvSpPr>
          <p:cNvPr id="3" name="フローチャート: 結合子 2">
            <a:extLst>
              <a:ext uri="{FF2B5EF4-FFF2-40B4-BE49-F238E27FC236}">
                <a16:creationId xmlns:a16="http://schemas.microsoft.com/office/drawing/2014/main" id="{80BC12EB-6AC0-2C41-4617-7BA06D49500E}"/>
              </a:ext>
            </a:extLst>
          </p:cNvPr>
          <p:cNvSpPr/>
          <p:nvPr/>
        </p:nvSpPr>
        <p:spPr>
          <a:xfrm>
            <a:off x="1193900" y="1153302"/>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a:t>
            </a:r>
          </a:p>
        </p:txBody>
      </p:sp>
    </p:spTree>
    <p:extLst>
      <p:ext uri="{BB962C8B-B14F-4D97-AF65-F5344CB8AC3E}">
        <p14:creationId xmlns:p14="http://schemas.microsoft.com/office/powerpoint/2010/main" val="3349570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27">
            <a:extLst>
              <a:ext uri="{FF2B5EF4-FFF2-40B4-BE49-F238E27FC236}">
                <a16:creationId xmlns:a16="http://schemas.microsoft.com/office/drawing/2014/main" id="{66ED258D-554A-FE33-A397-D1DF89E2FECB}"/>
              </a:ext>
            </a:extLst>
          </p:cNvPr>
          <p:cNvSpPr>
            <a:spLocks noGrp="1"/>
          </p:cNvSpPr>
          <p:nvPr>
            <p:ph type="title"/>
          </p:nvPr>
        </p:nvSpPr>
        <p:spPr>
          <a:xfrm>
            <a:off x="1488000" y="275024"/>
            <a:ext cx="9726100" cy="323165"/>
          </a:xfrm>
        </p:spPr>
        <p:txBody>
          <a:bodyPr/>
          <a:lstStyle/>
          <a:p>
            <a:r>
              <a:rPr lang="zh-TW" altLang="en-US" dirty="0">
                <a:solidFill>
                  <a:srgbClr val="005396"/>
                </a:solidFill>
                <a:latin typeface="BIZ UDPゴシック" panose="020B0400000000000000" pitchFamily="50" charset="-128"/>
                <a:ea typeface="BIZ UDPゴシック" panose="020B0400000000000000" pitchFamily="50" charset="-128"/>
              </a:rPr>
              <a:t>海事手続</a:t>
            </a:r>
            <a:r>
              <a:rPr lang="ja-JP" altLang="en-US" dirty="0">
                <a:solidFill>
                  <a:srgbClr val="005396"/>
                </a:solidFill>
                <a:latin typeface="BIZ UDPゴシック" panose="020B0400000000000000" pitchFamily="50" charset="-128"/>
                <a:ea typeface="BIZ UDPゴシック" panose="020B0400000000000000" pitchFamily="50" charset="-128"/>
              </a:rPr>
              <a:t>事業</a:t>
            </a:r>
          </a:p>
        </p:txBody>
      </p:sp>
      <p:grpSp>
        <p:nvGrpSpPr>
          <p:cNvPr id="34" name="グループ化 33">
            <a:extLst>
              <a:ext uri="{FF2B5EF4-FFF2-40B4-BE49-F238E27FC236}">
                <a16:creationId xmlns:a16="http://schemas.microsoft.com/office/drawing/2014/main" id="{DE2913E2-849C-FC6B-15D7-9EC5FA13CCBB}"/>
              </a:ext>
            </a:extLst>
          </p:cNvPr>
          <p:cNvGrpSpPr/>
          <p:nvPr/>
        </p:nvGrpSpPr>
        <p:grpSpPr>
          <a:xfrm>
            <a:off x="3630899" y="1124999"/>
            <a:ext cx="7577101" cy="4896001"/>
            <a:chOff x="-6864000" y="1124999"/>
            <a:chExt cx="7577101" cy="4896001"/>
          </a:xfrm>
        </p:grpSpPr>
        <p:pic>
          <p:nvPicPr>
            <p:cNvPr id="6" name="図 5">
              <a:extLst>
                <a:ext uri="{FF2B5EF4-FFF2-40B4-BE49-F238E27FC236}">
                  <a16:creationId xmlns:a16="http://schemas.microsoft.com/office/drawing/2014/main" id="{931A7CFD-7377-04F9-B656-33EB9560B5D1}"/>
                </a:ext>
              </a:extLst>
            </p:cNvPr>
            <p:cNvPicPr>
              <a:picLocks noChangeAspect="1" noChangeArrowheads="1"/>
            </p:cNvPicPr>
            <p:nvPr/>
          </p:nvPicPr>
          <p:blipFill rotWithShape="1">
            <a:blip r:embed="rId2" cstate="print">
              <a:alphaModFix amt="50000"/>
              <a:extLst>
                <a:ext uri="{28A0092B-C50C-407E-A947-70E740481C1C}">
                  <a14:useLocalDpi xmlns:a14="http://schemas.microsoft.com/office/drawing/2010/main" val="0"/>
                </a:ext>
              </a:extLst>
            </a:blip>
            <a:srcRect r="13024"/>
            <a:stretch>
              <a:fillRect/>
            </a:stretch>
          </p:blipFill>
          <p:spPr bwMode="auto">
            <a:xfrm>
              <a:off x="-6863999" y="1125000"/>
              <a:ext cx="7577100" cy="4896000"/>
            </a:xfrm>
            <a:prstGeom prst="rect">
              <a:avLst/>
            </a:prstGeom>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B500480-EC54-A4AD-1BC7-4B49F134F9A0}"/>
                </a:ext>
              </a:extLst>
            </p:cNvPr>
            <p:cNvSpPr/>
            <p:nvPr/>
          </p:nvSpPr>
          <p:spPr>
            <a:xfrm>
              <a:off x="-6864000" y="1124999"/>
              <a:ext cx="7567540" cy="4896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正方形/長方形 13">
            <a:extLst>
              <a:ext uri="{FF2B5EF4-FFF2-40B4-BE49-F238E27FC236}">
                <a16:creationId xmlns:a16="http://schemas.microsoft.com/office/drawing/2014/main" id="{55CB2F54-0794-63E1-3BEC-ED361DA2F0D4}"/>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a:t>
            </a:r>
          </a:p>
        </p:txBody>
      </p:sp>
      <p:sp>
        <p:nvSpPr>
          <p:cNvPr id="18" name="テキスト ボックス 17">
            <a:extLst>
              <a:ext uri="{FF2B5EF4-FFF2-40B4-BE49-F238E27FC236}">
                <a16:creationId xmlns:a16="http://schemas.microsoft.com/office/drawing/2014/main" id="{5C263EDE-88DE-0BA2-35F5-7C7BA327890C}"/>
              </a:ext>
            </a:extLst>
          </p:cNvPr>
          <p:cNvSpPr txBox="1"/>
          <p:nvPr/>
        </p:nvSpPr>
        <p:spPr>
          <a:xfrm>
            <a:off x="1560000" y="2709000"/>
            <a:ext cx="4924746" cy="1356012"/>
          </a:xfrm>
          <a:prstGeom prst="rect">
            <a:avLst/>
          </a:prstGeom>
          <a:solidFill>
            <a:schemeClr val="accent2">
              <a:lumMod val="20000"/>
              <a:lumOff val="80000"/>
            </a:schemeClr>
          </a:solidFill>
        </p:spPr>
        <p:txBody>
          <a:bodyPr wrap="none">
            <a:spAutoFit/>
          </a:bodyPr>
          <a:lstStyle>
            <a:defPPr>
              <a:defRPr kern="0"/>
            </a:defPPr>
            <a:lvl1pPr marL="171450" indent="-171450" algn="l">
              <a:lnSpc>
                <a:spcPct val="120000"/>
              </a:lnSpc>
              <a:spcAft>
                <a:spcPts val="0"/>
              </a:spcAft>
              <a:buClr>
                <a:schemeClr val="accent2"/>
              </a:buClr>
              <a:buFont typeface="Wingdings" panose="05000000000000000000" pitchFamily="2" charset="2"/>
              <a:buChar char="n"/>
              <a:defRPr sz="1600">
                <a:solidFill>
                  <a:schemeClr val="tx1"/>
                </a:solidFill>
                <a:effectLst>
                  <a:glow rad="127000">
                    <a:schemeClr val="bg1"/>
                  </a:glow>
                </a:effectLst>
                <a:latin typeface="Meiryo UI" panose="020B0604030504040204" pitchFamily="50" charset="-128"/>
                <a:ea typeface="Meiryo UI" panose="020B0604030504040204" pitchFamily="50" charset="-128"/>
              </a:defRPr>
            </a:lvl1pPr>
          </a:lstStyle>
          <a:p>
            <a:pPr marL="0" indent="0">
              <a:buNone/>
            </a:pPr>
            <a:r>
              <a:rPr lang="ja-JP" altLang="en-US" sz="1400" dirty="0">
                <a:effectLst/>
                <a:latin typeface="BIZ UDPゴシック" panose="020B0400000000000000" pitchFamily="50" charset="-128"/>
                <a:ea typeface="BIZ UDPゴシック" panose="020B0400000000000000" pitchFamily="50" charset="-128"/>
              </a:rPr>
              <a:t>現地の円滑かつ適切な運営開催を管理・サポート</a:t>
            </a:r>
            <a:endParaRPr lang="en-US" altLang="ja-JP" sz="1400" dirty="0">
              <a:effectLst/>
              <a:latin typeface="BIZ UDPゴシック" panose="020B0400000000000000" pitchFamily="50" charset="-128"/>
              <a:ea typeface="BIZ UDPゴシック" panose="020B0400000000000000" pitchFamily="50" charset="-128"/>
            </a:endParaRPr>
          </a:p>
          <a:p>
            <a:pPr>
              <a:buFont typeface="Arial" panose="020B0604020202020204" pitchFamily="34" charset="0"/>
              <a:buChar char="•"/>
            </a:pPr>
            <a:r>
              <a:rPr lang="ja-JP" altLang="en-US" sz="1400" dirty="0">
                <a:effectLst/>
                <a:latin typeface="BIZ UDPゴシック" panose="020B0400000000000000" pitchFamily="50" charset="-128"/>
                <a:ea typeface="BIZ UDPゴシック" panose="020B0400000000000000" pitchFamily="50" charset="-128"/>
              </a:rPr>
              <a:t>試験会場の選定・開催準備</a:t>
            </a:r>
            <a:endParaRPr lang="en-US" altLang="ja-JP" sz="1400" dirty="0">
              <a:effectLst/>
              <a:latin typeface="BIZ UDPゴシック" panose="020B0400000000000000" pitchFamily="50" charset="-128"/>
              <a:ea typeface="BIZ UDPゴシック" panose="020B0400000000000000" pitchFamily="50" charset="-128"/>
            </a:endParaRPr>
          </a:p>
          <a:p>
            <a:pPr>
              <a:buFont typeface="Arial" panose="020B0604020202020204" pitchFamily="34" charset="0"/>
              <a:buChar char="•"/>
            </a:pPr>
            <a:r>
              <a:rPr lang="ja-JP" altLang="en-US" sz="1400" dirty="0">
                <a:effectLst/>
                <a:latin typeface="BIZ UDPゴシック" panose="020B0400000000000000" pitchFamily="50" charset="-128"/>
                <a:ea typeface="BIZ UDPゴシック" panose="020B0400000000000000" pitchFamily="50" charset="-128"/>
              </a:rPr>
              <a:t>試験当日の設営準備・試験官（国交省・</a:t>
            </a:r>
            <a:r>
              <a:rPr lang="en-US" altLang="ja-JP" sz="1400" dirty="0">
                <a:effectLst/>
                <a:latin typeface="BIZ UDPゴシック" panose="020B0400000000000000" pitchFamily="50" charset="-128"/>
                <a:ea typeface="BIZ UDPゴシック" panose="020B0400000000000000" pitchFamily="50" charset="-128"/>
              </a:rPr>
              <a:t>SECOJ</a:t>
            </a:r>
            <a:r>
              <a:rPr lang="ja-JP" altLang="en-US" sz="1400" dirty="0">
                <a:effectLst/>
                <a:latin typeface="BIZ UDPゴシック" panose="020B0400000000000000" pitchFamily="50" charset="-128"/>
                <a:ea typeface="BIZ UDPゴシック" panose="020B0400000000000000" pitchFamily="50" charset="-128"/>
              </a:rPr>
              <a:t>・無線協会）</a:t>
            </a:r>
            <a:br>
              <a:rPr lang="en-US" altLang="ja-JP" sz="1400" dirty="0">
                <a:effectLst/>
                <a:latin typeface="BIZ UDPゴシック" panose="020B0400000000000000" pitchFamily="50" charset="-128"/>
                <a:ea typeface="BIZ UDPゴシック" panose="020B0400000000000000" pitchFamily="50" charset="-128"/>
              </a:rPr>
            </a:br>
            <a:r>
              <a:rPr lang="ja-JP" altLang="en-US" sz="1400" dirty="0">
                <a:effectLst/>
                <a:latin typeface="BIZ UDPゴシック" panose="020B0400000000000000" pitchFamily="50" charset="-128"/>
                <a:ea typeface="BIZ UDPゴシック" panose="020B0400000000000000" pitchFamily="50" charset="-128"/>
              </a:rPr>
              <a:t>のアテンド</a:t>
            </a:r>
            <a:endParaRPr lang="en-US" altLang="ja-JP" sz="1400" dirty="0">
              <a:effectLst/>
              <a:latin typeface="BIZ UDPゴシック" panose="020B0400000000000000" pitchFamily="50" charset="-128"/>
              <a:ea typeface="BIZ UDPゴシック" panose="020B0400000000000000" pitchFamily="50" charset="-128"/>
            </a:endParaRPr>
          </a:p>
          <a:p>
            <a:pPr>
              <a:buFont typeface="Arial" panose="020B0604020202020204" pitchFamily="34" charset="0"/>
              <a:buChar char="•"/>
            </a:pPr>
            <a:r>
              <a:rPr lang="ja-JP" altLang="en-US" sz="1400" dirty="0">
                <a:effectLst/>
                <a:latin typeface="BIZ UDPゴシック" panose="020B0400000000000000" pitchFamily="50" charset="-128"/>
                <a:ea typeface="BIZ UDPゴシック" panose="020B0400000000000000" pitchFamily="50" charset="-128"/>
              </a:rPr>
              <a:t>精算業務など　</a:t>
            </a:r>
          </a:p>
        </p:txBody>
      </p:sp>
      <p:grpSp>
        <p:nvGrpSpPr>
          <p:cNvPr id="38" name="グループ化 37">
            <a:extLst>
              <a:ext uri="{FF2B5EF4-FFF2-40B4-BE49-F238E27FC236}">
                <a16:creationId xmlns:a16="http://schemas.microsoft.com/office/drawing/2014/main" id="{AC756B74-44A6-6848-1D09-89C36C428B89}"/>
              </a:ext>
            </a:extLst>
          </p:cNvPr>
          <p:cNvGrpSpPr/>
          <p:nvPr/>
        </p:nvGrpSpPr>
        <p:grpSpPr>
          <a:xfrm>
            <a:off x="1128000" y="1629000"/>
            <a:ext cx="7027886" cy="2827701"/>
            <a:chOff x="1128000" y="1557000"/>
            <a:chExt cx="7027886" cy="2827701"/>
          </a:xfrm>
        </p:grpSpPr>
        <p:sp>
          <p:nvSpPr>
            <p:cNvPr id="39" name="テキスト ボックス 38">
              <a:extLst>
                <a:ext uri="{FF2B5EF4-FFF2-40B4-BE49-F238E27FC236}">
                  <a16:creationId xmlns:a16="http://schemas.microsoft.com/office/drawing/2014/main" id="{8BA300FD-9313-7479-FB98-E20C0CC788FE}"/>
                </a:ext>
              </a:extLst>
            </p:cNvPr>
            <p:cNvSpPr txBox="1"/>
            <p:nvPr/>
          </p:nvSpPr>
          <p:spPr>
            <a:xfrm>
              <a:off x="1128000" y="1557000"/>
              <a:ext cx="1386918"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dirty="0">
                  <a:latin typeface="BIZ UDPゴシック" panose="020B0400000000000000" pitchFamily="50" charset="-128"/>
                  <a:ea typeface="BIZ UDPゴシック" panose="020B0400000000000000" pitchFamily="50" charset="-128"/>
                </a:rPr>
                <a:t>サービス内容</a:t>
              </a:r>
            </a:p>
          </p:txBody>
        </p:sp>
        <p:sp>
          <p:nvSpPr>
            <p:cNvPr id="40" name="テキスト ボックス 39">
              <a:extLst>
                <a:ext uri="{FF2B5EF4-FFF2-40B4-BE49-F238E27FC236}">
                  <a16:creationId xmlns:a16="http://schemas.microsoft.com/office/drawing/2014/main" id="{1DD6DA5B-D8C9-87BE-22D9-B1A0E5887DE9}"/>
                </a:ext>
              </a:extLst>
            </p:cNvPr>
            <p:cNvSpPr txBox="1"/>
            <p:nvPr/>
          </p:nvSpPr>
          <p:spPr>
            <a:xfrm>
              <a:off x="1128000" y="1989000"/>
              <a:ext cx="7027886" cy="663580"/>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marL="269875" indent="-269875" algn="l">
                <a:lnSpc>
                  <a:spcPct val="130000"/>
                </a:lnSpc>
                <a:buFont typeface="+mj-lt"/>
                <a:buAutoNum type="arabicPeriod"/>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日本籍船に乗り組む外国人船員の免状・資格（≒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JISS</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）の申請手続き業務</a:t>
              </a:r>
            </a:p>
            <a:p>
              <a:pPr marL="269875" indent="-269875" algn="l">
                <a:lnSpc>
                  <a:spcPct val="120000"/>
                </a:lnSpc>
                <a:buFont typeface="+mj-lt"/>
                <a:buAutoNum type="arabicPeriod"/>
              </a:pPr>
              <a:r>
                <a:rPr lang="en-US" altLang="ja-JP" dirty="0">
                  <a:effectLst>
                    <a:glow rad="127000">
                      <a:schemeClr val="bg1"/>
                    </a:glow>
                  </a:effectLst>
                  <a:latin typeface="BIZ UDPゴシック" panose="020B0400000000000000" pitchFamily="50" charset="-128"/>
                  <a:ea typeface="BIZ UDPゴシック" panose="020B0400000000000000" pitchFamily="50" charset="-128"/>
                </a:rPr>
                <a:t>JISS</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取得のための海外開催の承認試験・審査の幹事業務</a:t>
              </a:r>
            </a:p>
          </p:txBody>
        </p:sp>
        <p:sp>
          <p:nvSpPr>
            <p:cNvPr id="63" name="テキスト ボックス 62">
              <a:extLst>
                <a:ext uri="{FF2B5EF4-FFF2-40B4-BE49-F238E27FC236}">
                  <a16:creationId xmlns:a16="http://schemas.microsoft.com/office/drawing/2014/main" id="{CAD91ACC-86FE-9DED-F830-4C77C98F4856}"/>
                </a:ext>
              </a:extLst>
            </p:cNvPr>
            <p:cNvSpPr txBox="1"/>
            <p:nvPr/>
          </p:nvSpPr>
          <p:spPr>
            <a:xfrm>
              <a:off x="1128000" y="4041209"/>
              <a:ext cx="5902578" cy="343492"/>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marL="269875" indent="-269875" algn="l">
                <a:lnSpc>
                  <a:spcPct val="120000"/>
                </a:lnSpc>
                <a:buFont typeface="+mj-lt"/>
                <a:buAutoNum type="arabicPeriod" startAt="3"/>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その他、法改正・書式変更に伴うマンニング会社への周知業務</a:t>
              </a:r>
            </a:p>
          </p:txBody>
        </p:sp>
      </p:grpSp>
      <p:grpSp>
        <p:nvGrpSpPr>
          <p:cNvPr id="41" name="グループ化 40">
            <a:extLst>
              <a:ext uri="{FF2B5EF4-FFF2-40B4-BE49-F238E27FC236}">
                <a16:creationId xmlns:a16="http://schemas.microsoft.com/office/drawing/2014/main" id="{299963C9-B48F-F7A5-D0AC-AA02CFCD7FDA}"/>
              </a:ext>
            </a:extLst>
          </p:cNvPr>
          <p:cNvGrpSpPr/>
          <p:nvPr/>
        </p:nvGrpSpPr>
        <p:grpSpPr>
          <a:xfrm>
            <a:off x="1128000" y="4653000"/>
            <a:ext cx="5104282" cy="1082114"/>
            <a:chOff x="1128000" y="1557000"/>
            <a:chExt cx="5104282" cy="1082114"/>
          </a:xfrm>
        </p:grpSpPr>
        <p:sp>
          <p:nvSpPr>
            <p:cNvPr id="42" name="テキスト ボックス 41">
              <a:extLst>
                <a:ext uri="{FF2B5EF4-FFF2-40B4-BE49-F238E27FC236}">
                  <a16:creationId xmlns:a16="http://schemas.microsoft.com/office/drawing/2014/main" id="{5CA6EF56-6E8E-8A11-C997-75BB587ED806}"/>
                </a:ext>
              </a:extLst>
            </p:cNvPr>
            <p:cNvSpPr txBox="1"/>
            <p:nvPr/>
          </p:nvSpPr>
          <p:spPr>
            <a:xfrm>
              <a:off x="1128000" y="1557000"/>
              <a:ext cx="595035" cy="343492"/>
            </a:xfrm>
            <a:prstGeom prst="rect">
              <a:avLst/>
            </a:prstGeom>
            <a:solidFill>
              <a:schemeClr val="accent2"/>
            </a:solidFill>
          </p:spPr>
          <p:txBody>
            <a:bodyPr wrap="none">
              <a:spAutoFit/>
            </a:bodyPr>
            <a:lstStyle>
              <a:defPPr>
                <a:defRPr kern="0"/>
              </a:defPPr>
              <a:lvl1pPr>
                <a:lnSpc>
                  <a:spcPct val="120000"/>
                </a:lnSpc>
                <a:spcAft>
                  <a:spcPts val="0"/>
                </a:spcAft>
                <a:defRPr sz="1600" b="1">
                  <a:solidFill>
                    <a:schemeClr val="bg1"/>
                  </a:solidFill>
                  <a:latin typeface="Meiryo UI" panose="020B0604030504040204" pitchFamily="50" charset="-128"/>
                  <a:ea typeface="Meiryo UI" panose="020B0604030504040204" pitchFamily="50" charset="-128"/>
                </a:defRPr>
              </a:lvl1pPr>
            </a:lstStyle>
            <a:p>
              <a:r>
                <a:rPr lang="ja-JP" altLang="en-US" dirty="0">
                  <a:latin typeface="BIZ UDPゴシック" panose="020B0400000000000000" pitchFamily="50" charset="-128"/>
                  <a:ea typeface="BIZ UDPゴシック" panose="020B0400000000000000" pitchFamily="50" charset="-128"/>
                </a:rPr>
                <a:t>実績</a:t>
              </a:r>
              <a:endParaRPr lang="en-US" altLang="ja-JP" dirty="0">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FA8C19CC-B29F-25E4-3AFB-A64BB56F1EF3}"/>
                </a:ext>
              </a:extLst>
            </p:cNvPr>
            <p:cNvSpPr txBox="1"/>
            <p:nvPr/>
          </p:nvSpPr>
          <p:spPr>
            <a:xfrm>
              <a:off x="1128000" y="1989000"/>
              <a:ext cx="5104282" cy="650114"/>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algn="l">
                <a:lnSpc>
                  <a:spcPct val="120000"/>
                </a:lnSpc>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株式会社商船三井との業務委託契約</a:t>
              </a:r>
            </a:p>
            <a:p>
              <a:pPr algn="l">
                <a:lnSpc>
                  <a:spcPct val="120000"/>
                </a:lnSpc>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対象マンニング会社数 ：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13</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社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2025</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年</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10</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月現在）</a:t>
              </a:r>
            </a:p>
          </p:txBody>
        </p:sp>
      </p:grpSp>
      <p:sp>
        <p:nvSpPr>
          <p:cNvPr id="51" name="四角形: 角を丸くする 50">
            <a:extLst>
              <a:ext uri="{FF2B5EF4-FFF2-40B4-BE49-F238E27FC236}">
                <a16:creationId xmlns:a16="http://schemas.microsoft.com/office/drawing/2014/main" id="{4F49DCBB-DDF2-B3BB-F057-BB6924622DC4}"/>
              </a:ext>
            </a:extLst>
          </p:cNvPr>
          <p:cNvSpPr/>
          <p:nvPr/>
        </p:nvSpPr>
        <p:spPr>
          <a:xfrm>
            <a:off x="7032000" y="2421000"/>
            <a:ext cx="4147254" cy="2880000"/>
          </a:xfrm>
          <a:prstGeom prst="roundRect">
            <a:avLst>
              <a:gd name="adj" fmla="val 3973"/>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8677E6ED-C490-C90E-C727-537557BE6F85}"/>
              </a:ext>
            </a:extLst>
          </p:cNvPr>
          <p:cNvGrpSpPr/>
          <p:nvPr/>
        </p:nvGrpSpPr>
        <p:grpSpPr>
          <a:xfrm>
            <a:off x="7075254" y="2493000"/>
            <a:ext cx="4032000" cy="307777"/>
            <a:chOff x="7608000" y="1341000"/>
            <a:chExt cx="4032000" cy="307777"/>
          </a:xfrm>
        </p:grpSpPr>
        <p:sp>
          <p:nvSpPr>
            <p:cNvPr id="53" name="テキスト ボックス 52">
              <a:extLst>
                <a:ext uri="{FF2B5EF4-FFF2-40B4-BE49-F238E27FC236}">
                  <a16:creationId xmlns:a16="http://schemas.microsoft.com/office/drawing/2014/main" id="{1BD05CAE-E519-71A9-2943-8AB669EB777F}"/>
                </a:ext>
              </a:extLst>
            </p:cNvPr>
            <p:cNvSpPr txBox="1"/>
            <p:nvPr/>
          </p:nvSpPr>
          <p:spPr>
            <a:xfrm>
              <a:off x="8460060" y="1341000"/>
              <a:ext cx="2327881" cy="307777"/>
            </a:xfrm>
            <a:prstGeom prst="rect">
              <a:avLst/>
            </a:prstGeom>
            <a:noFill/>
          </p:spPr>
          <p:txBody>
            <a:bodyPr wrap="none">
              <a:spAutoFit/>
            </a:bodyPr>
            <a:lstStyle/>
            <a:p>
              <a:pPr algn="ctr"/>
              <a:r>
                <a:rPr lang="ja-JP" altLang="en-US" sz="1400" dirty="0">
                  <a:solidFill>
                    <a:schemeClr val="accent1"/>
                  </a:solidFill>
                  <a:effectLst>
                    <a:glow rad="127000">
                      <a:schemeClr val="bg1"/>
                    </a:glow>
                  </a:effectLst>
                  <a:latin typeface="BIZ UDPゴシック" panose="020B0400000000000000" pitchFamily="50" charset="-128"/>
                  <a:ea typeface="BIZ UDPゴシック" panose="020B0400000000000000" pitchFamily="50" charset="-128"/>
                </a:rPr>
                <a:t>承認試験開催地と開催回数</a:t>
              </a:r>
            </a:p>
          </p:txBody>
        </p:sp>
        <p:cxnSp>
          <p:nvCxnSpPr>
            <p:cNvPr id="54" name="直線コネクタ 53">
              <a:extLst>
                <a:ext uri="{FF2B5EF4-FFF2-40B4-BE49-F238E27FC236}">
                  <a16:creationId xmlns:a16="http://schemas.microsoft.com/office/drawing/2014/main" id="{0219AFF2-352F-9915-ECD4-95526747CBE9}"/>
                </a:ext>
              </a:extLst>
            </p:cNvPr>
            <p:cNvCxnSpPr>
              <a:cxnSpLocks/>
            </p:cNvCxnSpPr>
            <p:nvPr/>
          </p:nvCxnSpPr>
          <p:spPr>
            <a:xfrm>
              <a:off x="7608000" y="1494888"/>
              <a:ext cx="8801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CD33ECDE-7152-A59D-155C-EF93BB9AB72B}"/>
                </a:ext>
              </a:extLst>
            </p:cNvPr>
            <p:cNvCxnSpPr>
              <a:cxnSpLocks/>
            </p:cNvCxnSpPr>
            <p:nvPr/>
          </p:nvCxnSpPr>
          <p:spPr>
            <a:xfrm>
              <a:off x="10759888" y="1494888"/>
              <a:ext cx="88011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9" name="グループ化 58">
            <a:extLst>
              <a:ext uri="{FF2B5EF4-FFF2-40B4-BE49-F238E27FC236}">
                <a16:creationId xmlns:a16="http://schemas.microsoft.com/office/drawing/2014/main" id="{A663F376-39AB-B937-F5D8-403673A490C1}"/>
              </a:ext>
            </a:extLst>
          </p:cNvPr>
          <p:cNvGrpSpPr/>
          <p:nvPr/>
        </p:nvGrpSpPr>
        <p:grpSpPr>
          <a:xfrm>
            <a:off x="7260566" y="2925000"/>
            <a:ext cx="3661376" cy="2490874"/>
            <a:chOff x="11568000" y="2448012"/>
            <a:chExt cx="3661376" cy="2490874"/>
          </a:xfrm>
        </p:grpSpPr>
        <p:pic>
          <p:nvPicPr>
            <p:cNvPr id="44" name="図 43">
              <a:extLst>
                <a:ext uri="{FF2B5EF4-FFF2-40B4-BE49-F238E27FC236}">
                  <a16:creationId xmlns:a16="http://schemas.microsoft.com/office/drawing/2014/main" id="{D5E716F7-97E6-8C77-1C6B-73169DA920FD}"/>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5827" b="69653" l="45036" r="93947">
                          <a14:foregroundMark x1="84746" y1="45521" x2="84746" y2="45521"/>
                          <a14:foregroundMark x1="79096" y1="57627" x2="79096" y2="57627"/>
                          <a14:foregroundMark x1="76271" y1="57950" x2="76271" y2="57950"/>
                          <a14:foregroundMark x1="72559" y1="54237" x2="72559" y2="54237"/>
                          <a14:foregroundMark x1="70218" y1="55529" x2="70218" y2="55529"/>
                          <a14:foregroundMark x1="60452" y1="62389" x2="60452" y2="62389"/>
                          <a14:foregroundMark x1="84988" y1="65537" x2="84988" y2="65537"/>
                          <a14:foregroundMark x1="80549" y1="50121" x2="80549" y2="50121"/>
                          <a14:foregroundMark x1="81759" y1="50847" x2="81759" y2="50847"/>
                          <a14:foregroundMark x1="80872" y1="52785" x2="80872" y2="52785"/>
                          <a14:foregroundMark x1="77805" y1="51977" x2="77805" y2="51977"/>
                          <a14:foregroundMark x1="59161" y1="29701" x2="59161" y2="29701"/>
                          <a14:foregroundMark x1="50444" y1="28652" x2="50444" y2="28652"/>
                          <a14:foregroundMark x1="47458" y1="41243" x2="47458" y2="41243"/>
                          <a14:foregroundMark x1="45036" y1="51009" x2="45036" y2="51009"/>
                          <a14:foregroundMark x1="45924" y1="41162" x2="45924" y2="41162"/>
                          <a14:foregroundMark x1="86441" y1="59161" x2="86441" y2="59161"/>
                          <a14:foregroundMark x1="82244" y1="55206" x2="82244" y2="55206"/>
                          <a14:foregroundMark x1="80549" y1="54560" x2="80549" y2="54560"/>
                          <a14:foregroundMark x1="82002" y1="54802" x2="82002" y2="54802"/>
                          <a14:foregroundMark x1="77240" y1="56659" x2="77240" y2="56659"/>
                          <a14:foregroundMark x1="78450" y1="59645" x2="78450" y2="59645"/>
                          <a14:foregroundMark x1="81517" y1="57224" x2="81517" y2="57224"/>
                          <a14:foregroundMark x1="84665" y1="57869" x2="84665" y2="57869"/>
                          <a14:foregroundMark x1="81517" y1="55690" x2="81517" y2="55690"/>
                          <a14:foregroundMark x1="79903" y1="54318" x2="79903" y2="54318"/>
                          <a14:foregroundMark x1="77482" y1="59483" x2="77482" y2="59483"/>
                          <a14:foregroundMark x1="80226" y1="60129" x2="80226" y2="60129"/>
                          <a14:foregroundMark x1="82324" y1="60210" x2="82324" y2="60210"/>
                          <a14:foregroundMark x1="89346" y1="59080" x2="89346" y2="59080"/>
                          <a14:foregroundMark x1="83374" y1="57466" x2="83374" y2="57466"/>
                          <a14:foregroundMark x1="85069" y1="42454" x2="85069" y2="42454"/>
                          <a14:foregroundMark x1="84423" y1="41404" x2="84423" y2="41404"/>
                          <a14:foregroundMark x1="86199" y1="41727" x2="86199" y2="41727"/>
                          <a14:foregroundMark x1="85714" y1="42373" x2="85714" y2="42373"/>
                          <a14:foregroundMark x1="88862" y1="36239" x2="88862" y2="36239"/>
                          <a14:foregroundMark x1="87328" y1="39225" x2="87328" y2="39225"/>
                          <a14:foregroundMark x1="82405" y1="49314" x2="82405" y2="49314"/>
                          <a14:foregroundMark x1="82244" y1="47296" x2="82244" y2="47296"/>
                          <a14:foregroundMark x1="81598" y1="47054" x2="81598" y2="47054"/>
                          <a14:foregroundMark x1="82809" y1="48830" x2="82809" y2="48830"/>
                          <a14:foregroundMark x1="85553" y1="45117" x2="85553" y2="45117"/>
                          <a14:foregroundMark x1="52058" y1="45843" x2="52058" y2="45843"/>
                          <a14:foregroundMark x1="51574" y1="46570" x2="51574" y2="46570"/>
                          <a14:foregroundMark x1="50121" y1="45682" x2="50121" y2="45682"/>
                          <a14:foregroundMark x1="81759" y1="53834" x2="81759" y2="53834"/>
                          <a14:foregroundMark x1="81598" y1="53914" x2="81598" y2="53914"/>
                          <a14:foregroundMark x1="81356" y1="53834" x2="81356" y2="53834"/>
                          <a14:foregroundMark x1="81356" y1="53188" x2="81356" y2="53188"/>
                          <a14:foregroundMark x1="83132" y1="46893" x2="83132" y2="46893"/>
                          <a14:foregroundMark x1="83212" y1="46893" x2="83212" y2="46893"/>
                          <a14:foregroundMark x1="83777" y1="46731" x2="83777" y2="46731"/>
                          <a14:foregroundMark x1="83535" y1="46570" x2="83535" y2="46570"/>
                          <a14:foregroundMark x1="82728" y1="49395" x2="82728" y2="49395"/>
                          <a14:foregroundMark x1="87328" y1="59968" x2="87328" y2="59968"/>
                          <a14:foregroundMark x1="84504" y1="58192" x2="84504" y2="58192"/>
                          <a14:foregroundMark x1="84423" y1="58676" x2="84423" y2="58676"/>
                          <a14:foregroundMark x1="80468" y1="58676" x2="80468" y2="58676"/>
                          <a14:foregroundMark x1="80549" y1="58918" x2="80549" y2="58918"/>
                          <a14:foregroundMark x1="80710" y1="58999" x2="80710" y2="58999"/>
                          <a14:foregroundMark x1="79661" y1="58838" x2="79661" y2="58838"/>
                          <a14:foregroundMark x1="79661" y1="58999" x2="79661" y2="58999"/>
                          <a14:foregroundMark x1="83535" y1="58676" x2="83535" y2="58676"/>
                          <a14:foregroundMark x1="83616" y1="59080" x2="83616" y2="59080"/>
                          <a14:foregroundMark x1="82970" y1="58676" x2="82970" y2="58676"/>
                          <a14:foregroundMark x1="78612" y1="58757" x2="78612" y2="58757"/>
                          <a14:foregroundMark x1="76110" y1="57143" x2="76110" y2="57143"/>
                          <a14:foregroundMark x1="75868" y1="56901" x2="75868" y2="56901"/>
                          <a14:foregroundMark x1="67474" y1="51412" x2="67474" y2="51412"/>
                          <a14:foregroundMark x1="66747" y1="51090" x2="66747" y2="51090"/>
                          <a14:foregroundMark x1="84423" y1="46570" x2="84423" y2="46570"/>
                          <a14:foregroundMark x1="85149" y1="45924" x2="85149" y2="45924"/>
                        </a14:backgroundRemoval>
                      </a14:imgEffect>
                    </a14:imgLayer>
                  </a14:imgProps>
                </a:ext>
                <a:ext uri="{28A0092B-C50C-407E-A947-70E740481C1C}">
                  <a14:useLocalDpi xmlns:a14="http://schemas.microsoft.com/office/drawing/2010/main" val="0"/>
                </a:ext>
              </a:extLst>
            </a:blip>
            <a:srcRect l="39630" t="20371" b="24815"/>
            <a:stretch/>
          </p:blipFill>
          <p:spPr>
            <a:xfrm>
              <a:off x="11568000" y="2448012"/>
              <a:ext cx="3661376" cy="2490874"/>
            </a:xfrm>
            <a:prstGeom prst="rect">
              <a:avLst/>
            </a:prstGeom>
          </p:spPr>
        </p:pic>
        <p:pic>
          <p:nvPicPr>
            <p:cNvPr id="45" name="図 44">
              <a:extLst>
                <a:ext uri="{FF2B5EF4-FFF2-40B4-BE49-F238E27FC236}">
                  <a16:creationId xmlns:a16="http://schemas.microsoft.com/office/drawing/2014/main" id="{C1F3E8B4-4734-8538-3AA0-AC8CDF74D8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90218" y="3429118"/>
              <a:ext cx="234996" cy="199620"/>
            </a:xfrm>
            <a:prstGeom prst="rect">
              <a:avLst/>
            </a:prstGeom>
            <a:noFill/>
            <a:effectLst>
              <a:glow rad="63500">
                <a:schemeClr val="bg2"/>
              </a:glow>
            </a:effectLst>
          </p:spPr>
        </p:pic>
        <p:pic>
          <p:nvPicPr>
            <p:cNvPr id="46" name="図 45">
              <a:extLst>
                <a:ext uri="{FF2B5EF4-FFF2-40B4-BE49-F238E27FC236}">
                  <a16:creationId xmlns:a16="http://schemas.microsoft.com/office/drawing/2014/main" id="{7FAEFF9B-C470-B81E-8026-EA328E98BA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91630" y="3402339"/>
              <a:ext cx="476583" cy="403754"/>
            </a:xfrm>
            <a:prstGeom prst="rect">
              <a:avLst/>
            </a:prstGeom>
            <a:effectLst>
              <a:glow rad="63500">
                <a:schemeClr val="bg1"/>
              </a:glow>
            </a:effectLst>
          </p:spPr>
        </p:pic>
        <p:pic>
          <p:nvPicPr>
            <p:cNvPr id="47" name="図 46">
              <a:extLst>
                <a:ext uri="{FF2B5EF4-FFF2-40B4-BE49-F238E27FC236}">
                  <a16:creationId xmlns:a16="http://schemas.microsoft.com/office/drawing/2014/main" id="{6090A8DD-5DE6-9574-430A-6A30E176E3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36750" y="3763010"/>
              <a:ext cx="222013" cy="188086"/>
            </a:xfrm>
            <a:prstGeom prst="rect">
              <a:avLst/>
            </a:prstGeom>
            <a:ln>
              <a:noFill/>
            </a:ln>
            <a:effectLst>
              <a:glow rad="63500">
                <a:schemeClr val="bg1"/>
              </a:glow>
              <a:outerShdw blurRad="292100" dist="139700" dir="2700000" algn="tl" rotWithShape="0">
                <a:srgbClr val="333333">
                  <a:alpha val="65000"/>
                </a:srgbClr>
              </a:outerShdw>
              <a:reflection blurRad="6350" stA="50000" endA="300" endPos="55000" dir="5400000" sy="-100000" algn="bl" rotWithShape="0"/>
            </a:effectLst>
          </p:spPr>
        </p:pic>
      </p:grpSp>
      <p:sp>
        <p:nvSpPr>
          <p:cNvPr id="48" name="テキスト ボックス 47">
            <a:extLst>
              <a:ext uri="{FF2B5EF4-FFF2-40B4-BE49-F238E27FC236}">
                <a16:creationId xmlns:a16="http://schemas.microsoft.com/office/drawing/2014/main" id="{BFA7CDBB-57DF-F1FE-85F4-64C703B1033D}"/>
              </a:ext>
            </a:extLst>
          </p:cNvPr>
          <p:cNvSpPr txBox="1"/>
          <p:nvPr/>
        </p:nvSpPr>
        <p:spPr>
          <a:xfrm>
            <a:off x="7230809" y="2781000"/>
            <a:ext cx="3720890" cy="307777"/>
          </a:xfrm>
          <a:prstGeom prst="rect">
            <a:avLst/>
          </a:prstGeom>
          <a:noFill/>
        </p:spPr>
        <p:txBody>
          <a:bodyPr wrap="none" rtlCol="0">
            <a:spAutoFit/>
          </a:bodyPr>
          <a:lstStyle/>
          <a:p>
            <a:pPr algn="ctr"/>
            <a:r>
              <a:rPr lang="ja-JP" altLang="en-US" sz="1400" dirty="0">
                <a:solidFill>
                  <a:schemeClr val="tx1"/>
                </a:solidFill>
                <a:effectLst>
                  <a:glow rad="127000">
                    <a:schemeClr val="bg1"/>
                  </a:glow>
                </a:effectLst>
                <a:latin typeface="BIZ UDPゴシック" panose="020B0400000000000000" pitchFamily="50" charset="-128"/>
                <a:ea typeface="BIZ UDPゴシック" panose="020B0400000000000000" pitchFamily="50" charset="-128"/>
              </a:rPr>
              <a:t>フィリピン：</a:t>
            </a:r>
            <a:r>
              <a:rPr lang="en-US" altLang="ja-JP" sz="1400" dirty="0">
                <a:solidFill>
                  <a:schemeClr val="tx1"/>
                </a:solidFill>
                <a:effectLst>
                  <a:glow rad="127000">
                    <a:schemeClr val="bg1"/>
                  </a:glow>
                </a:effectLst>
                <a:latin typeface="BIZ UDPゴシック" panose="020B0400000000000000" pitchFamily="50" charset="-128"/>
                <a:ea typeface="BIZ UDPゴシック" panose="020B0400000000000000" pitchFamily="50" charset="-128"/>
              </a:rPr>
              <a:t>5</a:t>
            </a:r>
            <a:r>
              <a:rPr lang="ja-JP" altLang="en-US" sz="1400" dirty="0">
                <a:solidFill>
                  <a:schemeClr val="tx1"/>
                </a:solidFill>
                <a:effectLst>
                  <a:glow rad="127000">
                    <a:schemeClr val="bg1"/>
                  </a:glow>
                </a:effectLst>
                <a:latin typeface="BIZ UDPゴシック" panose="020B0400000000000000" pitchFamily="50" charset="-128"/>
                <a:ea typeface="BIZ UDPゴシック" panose="020B0400000000000000" pitchFamily="50" charset="-128"/>
              </a:rPr>
              <a:t>回　</a:t>
            </a:r>
            <a:r>
              <a:rPr lang="ja-JP" altLang="en-US" sz="1400" b="1" dirty="0">
                <a:solidFill>
                  <a:schemeClr val="accent6"/>
                </a:solidFill>
                <a:effectLst>
                  <a:glow rad="127000">
                    <a:schemeClr val="bg1"/>
                  </a:glow>
                </a:effectLst>
                <a:latin typeface="BIZ UDPゴシック" panose="020B0400000000000000" pitchFamily="50" charset="-128"/>
                <a:ea typeface="BIZ UDPゴシック" panose="020B0400000000000000" pitchFamily="50" charset="-128"/>
              </a:rPr>
              <a:t>インド：</a:t>
            </a:r>
            <a:r>
              <a:rPr lang="en-US" altLang="ja-JP" sz="1400" b="1" dirty="0">
                <a:solidFill>
                  <a:schemeClr val="accent6"/>
                </a:solidFill>
                <a:effectLst>
                  <a:glow rad="127000">
                    <a:schemeClr val="bg1"/>
                  </a:glow>
                </a:effectLst>
                <a:latin typeface="BIZ UDPゴシック" panose="020B0400000000000000" pitchFamily="50" charset="-128"/>
                <a:ea typeface="BIZ UDPゴシック" panose="020B0400000000000000" pitchFamily="50" charset="-128"/>
              </a:rPr>
              <a:t>2</a:t>
            </a:r>
            <a:r>
              <a:rPr lang="ja-JP" altLang="en-US" sz="1400" b="1" dirty="0">
                <a:solidFill>
                  <a:schemeClr val="accent6"/>
                </a:solidFill>
                <a:effectLst>
                  <a:glow rad="127000">
                    <a:schemeClr val="bg1"/>
                  </a:glow>
                </a:effectLst>
                <a:latin typeface="BIZ UDPゴシック" panose="020B0400000000000000" pitchFamily="50" charset="-128"/>
                <a:ea typeface="BIZ UDPゴシック" panose="020B0400000000000000" pitchFamily="50" charset="-128"/>
              </a:rPr>
              <a:t>回</a:t>
            </a:r>
            <a:r>
              <a:rPr lang="ja-JP" altLang="en-US" sz="1400" dirty="0">
                <a:solidFill>
                  <a:schemeClr val="tx1"/>
                </a:solidFill>
                <a:effectLst>
                  <a:glow rad="127000">
                    <a:schemeClr val="bg1"/>
                  </a:glow>
                </a:effectLst>
                <a:latin typeface="BIZ UDPゴシック" panose="020B0400000000000000" pitchFamily="50" charset="-128"/>
                <a:ea typeface="BIZ UDPゴシック" panose="020B0400000000000000" pitchFamily="50" charset="-128"/>
              </a:rPr>
              <a:t>　ブルガリア：</a:t>
            </a:r>
            <a:r>
              <a:rPr lang="en-US" altLang="ja-JP" sz="1400" dirty="0">
                <a:solidFill>
                  <a:schemeClr val="tx1"/>
                </a:solidFill>
                <a:effectLst>
                  <a:glow rad="127000">
                    <a:schemeClr val="bg1"/>
                  </a:glow>
                </a:effectLst>
                <a:latin typeface="BIZ UDPゴシック" panose="020B0400000000000000" pitchFamily="50" charset="-128"/>
                <a:ea typeface="BIZ UDPゴシック" panose="020B0400000000000000" pitchFamily="50" charset="-128"/>
              </a:rPr>
              <a:t>1</a:t>
            </a:r>
            <a:r>
              <a:rPr lang="ja-JP" altLang="en-US" sz="1400" dirty="0">
                <a:solidFill>
                  <a:schemeClr val="tx1"/>
                </a:solidFill>
                <a:effectLst>
                  <a:glow rad="127000">
                    <a:schemeClr val="bg1"/>
                  </a:glow>
                </a:effectLst>
                <a:latin typeface="BIZ UDPゴシック" panose="020B0400000000000000" pitchFamily="50" charset="-128"/>
                <a:ea typeface="BIZ UDPゴシック" panose="020B0400000000000000" pitchFamily="50" charset="-128"/>
              </a:rPr>
              <a:t>回</a:t>
            </a:r>
          </a:p>
        </p:txBody>
      </p:sp>
      <p:sp>
        <p:nvSpPr>
          <p:cNvPr id="62" name="矢印: 右 61">
            <a:extLst>
              <a:ext uri="{FF2B5EF4-FFF2-40B4-BE49-F238E27FC236}">
                <a16:creationId xmlns:a16="http://schemas.microsoft.com/office/drawing/2014/main" id="{315BAD50-D20E-C404-255B-B2796FB0D8EB}"/>
              </a:ext>
            </a:extLst>
          </p:cNvPr>
          <p:cNvSpPr/>
          <p:nvPr/>
        </p:nvSpPr>
        <p:spPr>
          <a:xfrm>
            <a:off x="6594688" y="3303000"/>
            <a:ext cx="360000" cy="252000"/>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A3278AE8-5EBE-E1F9-FEF4-D202791735BF}"/>
              </a:ext>
            </a:extLst>
          </p:cNvPr>
          <p:cNvSpPr/>
          <p:nvPr/>
        </p:nvSpPr>
        <p:spPr>
          <a:xfrm>
            <a:off x="1128000" y="1114741"/>
            <a:ext cx="2587212"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BIZ UDPゴシック" panose="020B0400000000000000" pitchFamily="50" charset="-128"/>
                <a:ea typeface="BIZ UDPゴシック" panose="020B0400000000000000" pitchFamily="50" charset="-128"/>
              </a:rPr>
              <a:t>JISS</a:t>
            </a:r>
            <a:r>
              <a:rPr kumimoji="1" lang="ja-JP" altLang="en-US" b="1" dirty="0">
                <a:latin typeface="BIZ UDPゴシック" panose="020B0400000000000000" pitchFamily="50" charset="-128"/>
                <a:ea typeface="BIZ UDPゴシック" panose="020B0400000000000000" pitchFamily="50" charset="-128"/>
              </a:rPr>
              <a:t>関連業務</a:t>
            </a:r>
          </a:p>
        </p:txBody>
      </p:sp>
      <p:sp>
        <p:nvSpPr>
          <p:cNvPr id="7" name="フローチャート: 結合子 6">
            <a:extLst>
              <a:ext uri="{FF2B5EF4-FFF2-40B4-BE49-F238E27FC236}">
                <a16:creationId xmlns:a16="http://schemas.microsoft.com/office/drawing/2014/main" id="{93DA465F-E8A2-916F-B9E2-313B442239A2}"/>
              </a:ext>
            </a:extLst>
          </p:cNvPr>
          <p:cNvSpPr/>
          <p:nvPr/>
        </p:nvSpPr>
        <p:spPr>
          <a:xfrm>
            <a:off x="1193900" y="1153302"/>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３</a:t>
            </a:r>
          </a:p>
        </p:txBody>
      </p:sp>
    </p:spTree>
    <p:extLst>
      <p:ext uri="{BB962C8B-B14F-4D97-AF65-F5344CB8AC3E}">
        <p14:creationId xmlns:p14="http://schemas.microsoft.com/office/powerpoint/2010/main" val="362892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27">
            <a:extLst>
              <a:ext uri="{FF2B5EF4-FFF2-40B4-BE49-F238E27FC236}">
                <a16:creationId xmlns:a16="http://schemas.microsoft.com/office/drawing/2014/main" id="{5FD7899B-4A9E-49A1-A105-2C8A27C5AFC6}"/>
              </a:ext>
            </a:extLst>
          </p:cNvPr>
          <p:cNvSpPr>
            <a:spLocks noGrp="1"/>
          </p:cNvSpPr>
          <p:nvPr>
            <p:ph type="title"/>
          </p:nvPr>
        </p:nvSpPr>
        <p:spPr>
          <a:xfrm>
            <a:off x="1488000" y="275024"/>
            <a:ext cx="9726100" cy="323165"/>
          </a:xfrm>
        </p:spPr>
        <p:txBody>
          <a:bodyPr/>
          <a:lstStyle/>
          <a:p>
            <a:r>
              <a:rPr lang="zh-TW" altLang="en-US" dirty="0">
                <a:solidFill>
                  <a:srgbClr val="005396"/>
                </a:solidFill>
                <a:latin typeface="BIZ UDPゴシック" panose="020B0400000000000000" pitchFamily="50" charset="-128"/>
                <a:ea typeface="BIZ UDPゴシック" panose="020B0400000000000000" pitchFamily="50" charset="-128"/>
              </a:rPr>
              <a:t>海事手続</a:t>
            </a:r>
            <a:r>
              <a:rPr lang="ja-JP" altLang="en-US" dirty="0">
                <a:solidFill>
                  <a:srgbClr val="005396"/>
                </a:solidFill>
                <a:latin typeface="BIZ UDPゴシック" panose="020B0400000000000000" pitchFamily="50" charset="-128"/>
                <a:ea typeface="BIZ UDPゴシック" panose="020B0400000000000000" pitchFamily="50" charset="-128"/>
              </a:rPr>
              <a:t>事業</a:t>
            </a:r>
          </a:p>
        </p:txBody>
      </p:sp>
      <p:grpSp>
        <p:nvGrpSpPr>
          <p:cNvPr id="14" name="グループ化 13">
            <a:extLst>
              <a:ext uri="{FF2B5EF4-FFF2-40B4-BE49-F238E27FC236}">
                <a16:creationId xmlns:a16="http://schemas.microsoft.com/office/drawing/2014/main" id="{ACF63654-AA10-3890-6516-6CA9C95AA10E}"/>
              </a:ext>
            </a:extLst>
          </p:cNvPr>
          <p:cNvGrpSpPr/>
          <p:nvPr/>
        </p:nvGrpSpPr>
        <p:grpSpPr>
          <a:xfrm>
            <a:off x="3636242" y="1124999"/>
            <a:ext cx="7571758" cy="4896389"/>
            <a:chOff x="-7008000" y="1124999"/>
            <a:chExt cx="7571758" cy="4896389"/>
          </a:xfrm>
        </p:grpSpPr>
        <p:pic>
          <p:nvPicPr>
            <p:cNvPr id="6" name="Picture 2">
              <a:extLst>
                <a:ext uri="{FF2B5EF4-FFF2-40B4-BE49-F238E27FC236}">
                  <a16:creationId xmlns:a16="http://schemas.microsoft.com/office/drawing/2014/main" id="{B88E4C58-8BB7-9456-2523-1BF8A96EF8B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3015"/>
            <a:stretch>
              <a:fillRect/>
            </a:stretch>
          </p:blipFill>
          <p:spPr bwMode="auto">
            <a:xfrm rot="10800000">
              <a:off x="-7008000" y="1125000"/>
              <a:ext cx="7571758" cy="4896388"/>
            </a:xfrm>
            <a:prstGeom prst="rect">
              <a:avLst/>
            </a:prstGeom>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27A183D5-BCA5-7CFD-17AA-3ECA596593A4}"/>
                </a:ext>
              </a:extLst>
            </p:cNvPr>
            <p:cNvSpPr/>
            <p:nvPr/>
          </p:nvSpPr>
          <p:spPr>
            <a:xfrm>
              <a:off x="-7008000" y="1124999"/>
              <a:ext cx="7567540" cy="4896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正方形/長方形 12">
            <a:extLst>
              <a:ext uri="{FF2B5EF4-FFF2-40B4-BE49-F238E27FC236}">
                <a16:creationId xmlns:a16="http://schemas.microsoft.com/office/drawing/2014/main" id="{B2927901-49BE-848A-FD1A-8BD5E872A502}"/>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a:t>
            </a:r>
          </a:p>
        </p:txBody>
      </p:sp>
      <p:grpSp>
        <p:nvGrpSpPr>
          <p:cNvPr id="29" name="グループ化 28">
            <a:extLst>
              <a:ext uri="{FF2B5EF4-FFF2-40B4-BE49-F238E27FC236}">
                <a16:creationId xmlns:a16="http://schemas.microsoft.com/office/drawing/2014/main" id="{B39D5AEE-D22C-96E3-FE16-D6363DED5103}"/>
              </a:ext>
            </a:extLst>
          </p:cNvPr>
          <p:cNvGrpSpPr/>
          <p:nvPr/>
        </p:nvGrpSpPr>
        <p:grpSpPr>
          <a:xfrm>
            <a:off x="1128000" y="2039095"/>
            <a:ext cx="6152646" cy="1434134"/>
            <a:chOff x="1128000" y="1557000"/>
            <a:chExt cx="6152646" cy="1434134"/>
          </a:xfrm>
        </p:grpSpPr>
        <p:sp>
          <p:nvSpPr>
            <p:cNvPr id="30" name="テキスト ボックス 29">
              <a:extLst>
                <a:ext uri="{FF2B5EF4-FFF2-40B4-BE49-F238E27FC236}">
                  <a16:creationId xmlns:a16="http://schemas.microsoft.com/office/drawing/2014/main" id="{89C9F696-4575-F611-F7FB-93F61C0C5300}"/>
                </a:ext>
              </a:extLst>
            </p:cNvPr>
            <p:cNvSpPr txBox="1"/>
            <p:nvPr/>
          </p:nvSpPr>
          <p:spPr>
            <a:xfrm>
              <a:off x="1128000" y="1557000"/>
              <a:ext cx="1386918" cy="36195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pPr>
                <a:lnSpc>
                  <a:spcPct val="130000"/>
                </a:lnSpc>
              </a:pPr>
              <a:r>
                <a:rPr lang="ja-JP" altLang="en-US" sz="1600" dirty="0">
                  <a:latin typeface="BIZ UDPゴシック" panose="020B0400000000000000" pitchFamily="50" charset="-128"/>
                  <a:ea typeface="BIZ UDPゴシック" panose="020B0400000000000000" pitchFamily="50" charset="-128"/>
                </a:rPr>
                <a:t>サービス内容</a:t>
              </a:r>
            </a:p>
          </p:txBody>
        </p:sp>
        <p:sp>
          <p:nvSpPr>
            <p:cNvPr id="31" name="テキスト ボックス 30">
              <a:extLst>
                <a:ext uri="{FF2B5EF4-FFF2-40B4-BE49-F238E27FC236}">
                  <a16:creationId xmlns:a16="http://schemas.microsoft.com/office/drawing/2014/main" id="{2E3EEF60-B93A-2051-5427-CB7E84D67909}"/>
                </a:ext>
              </a:extLst>
            </p:cNvPr>
            <p:cNvSpPr txBox="1"/>
            <p:nvPr/>
          </p:nvSpPr>
          <p:spPr>
            <a:xfrm>
              <a:off x="1128000" y="1989000"/>
              <a:ext cx="6152646" cy="1002134"/>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marL="269875" indent="-269875" algn="l">
                <a:lnSpc>
                  <a:spcPct val="130000"/>
                </a:lnSpc>
                <a:buFont typeface="+mj-lt"/>
                <a:buAutoNum type="arabicPeriod"/>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日本籍船に乗り組む船員の雇入止手続きのための官庁届出業務</a:t>
              </a:r>
            </a:p>
            <a:p>
              <a:pPr marL="269875" indent="-269875" algn="l">
                <a:lnSpc>
                  <a:spcPct val="130000"/>
                </a:lnSpc>
                <a:buFont typeface="+mj-lt"/>
                <a:buAutoNum type="arabicPeriod"/>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船員の死亡や負傷時に伴う欠員発生時の海事法サポート</a:t>
              </a:r>
            </a:p>
            <a:p>
              <a:pPr marL="269875" indent="-269875" algn="l">
                <a:lnSpc>
                  <a:spcPct val="130000"/>
                </a:lnSpc>
                <a:buFont typeface="+mj-lt"/>
                <a:buAutoNum type="arabicPeriod"/>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その他、法改正・書式変更に伴うマンニング会社への周知業務</a:t>
              </a:r>
            </a:p>
          </p:txBody>
        </p:sp>
      </p:grpSp>
      <p:grpSp>
        <p:nvGrpSpPr>
          <p:cNvPr id="33" name="グループ化 32">
            <a:extLst>
              <a:ext uri="{FF2B5EF4-FFF2-40B4-BE49-F238E27FC236}">
                <a16:creationId xmlns:a16="http://schemas.microsoft.com/office/drawing/2014/main" id="{7F68ADAF-76C8-E98E-2B59-AF97DAF57739}"/>
              </a:ext>
            </a:extLst>
          </p:cNvPr>
          <p:cNvGrpSpPr/>
          <p:nvPr/>
        </p:nvGrpSpPr>
        <p:grpSpPr>
          <a:xfrm>
            <a:off x="1128000" y="4017191"/>
            <a:ext cx="5577168" cy="1114046"/>
            <a:chOff x="1128000" y="1557000"/>
            <a:chExt cx="5577168" cy="1114046"/>
          </a:xfrm>
        </p:grpSpPr>
        <p:sp>
          <p:nvSpPr>
            <p:cNvPr id="34" name="テキスト ボックス 33">
              <a:extLst>
                <a:ext uri="{FF2B5EF4-FFF2-40B4-BE49-F238E27FC236}">
                  <a16:creationId xmlns:a16="http://schemas.microsoft.com/office/drawing/2014/main" id="{CDDC26D2-DBA8-66AD-DEFC-7E6F89C10F66}"/>
                </a:ext>
              </a:extLst>
            </p:cNvPr>
            <p:cNvSpPr txBox="1"/>
            <p:nvPr/>
          </p:nvSpPr>
          <p:spPr>
            <a:xfrm>
              <a:off x="1128000" y="1557000"/>
              <a:ext cx="595035" cy="361959"/>
            </a:xfrm>
            <a:prstGeom prst="rect">
              <a:avLst/>
            </a:prstGeom>
            <a:solidFill>
              <a:schemeClr val="accent2"/>
            </a:solidFill>
          </p:spPr>
          <p:txBody>
            <a:bodyPr wrap="none">
              <a:spAutoFit/>
            </a:bodyPr>
            <a:lstStyle>
              <a:defPPr>
                <a:defRPr kern="0"/>
              </a:defPPr>
              <a:lvl1pPr>
                <a:lnSpc>
                  <a:spcPct val="120000"/>
                </a:lnSpc>
                <a:spcAft>
                  <a:spcPts val="0"/>
                </a:spcAft>
                <a:defRPr sz="1600" b="1">
                  <a:solidFill>
                    <a:schemeClr val="bg1"/>
                  </a:solidFill>
                  <a:latin typeface="Meiryo UI" panose="020B0604030504040204" pitchFamily="50" charset="-128"/>
                  <a:ea typeface="Meiryo UI" panose="020B0604030504040204" pitchFamily="50" charset="-128"/>
                </a:defRPr>
              </a:lvl1pPr>
            </a:lstStyle>
            <a:p>
              <a:pPr>
                <a:lnSpc>
                  <a:spcPct val="130000"/>
                </a:lnSpc>
              </a:pPr>
              <a:r>
                <a:rPr lang="ja-JP" altLang="en-US" dirty="0">
                  <a:latin typeface="BIZ UDPゴシック" panose="020B0400000000000000" pitchFamily="50" charset="-128"/>
                  <a:ea typeface="BIZ UDPゴシック" panose="020B0400000000000000" pitchFamily="50" charset="-128"/>
                </a:rPr>
                <a:t>実績</a:t>
              </a:r>
              <a:endParaRPr lang="en-US" altLang="ja-JP" dirty="0">
                <a:latin typeface="BIZ UDPゴシック" panose="020B0400000000000000" pitchFamily="50" charset="-128"/>
                <a:ea typeface="BIZ UDPゴシック" panose="020B0400000000000000" pitchFamily="50" charset="-128"/>
              </a:endParaRPr>
            </a:p>
          </p:txBody>
        </p:sp>
        <p:sp>
          <p:nvSpPr>
            <p:cNvPr id="35" name="テキスト ボックス 34">
              <a:extLst>
                <a:ext uri="{FF2B5EF4-FFF2-40B4-BE49-F238E27FC236}">
                  <a16:creationId xmlns:a16="http://schemas.microsoft.com/office/drawing/2014/main" id="{EF857559-CA7E-D07A-1B67-A1DED66D379B}"/>
                </a:ext>
              </a:extLst>
            </p:cNvPr>
            <p:cNvSpPr txBox="1"/>
            <p:nvPr/>
          </p:nvSpPr>
          <p:spPr>
            <a:xfrm>
              <a:off x="1128000" y="1989000"/>
              <a:ext cx="5577168" cy="682046"/>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algn="l">
                <a:lnSpc>
                  <a:spcPct val="130000"/>
                </a:lnSpc>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船舶管理会社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 7</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社（</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In-house 6</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社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+ 3rd party 1</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社）</a:t>
              </a:r>
            </a:p>
            <a:p>
              <a:pPr algn="l">
                <a:lnSpc>
                  <a:spcPct val="130000"/>
                </a:lnSpc>
              </a:pPr>
              <a:r>
                <a:rPr lang="ja-JP" altLang="en-US" dirty="0">
                  <a:effectLst>
                    <a:glow rad="127000">
                      <a:schemeClr val="bg1"/>
                    </a:glow>
                  </a:effectLst>
                  <a:latin typeface="BIZ UDPゴシック" panose="020B0400000000000000" pitchFamily="50" charset="-128"/>
                  <a:ea typeface="BIZ UDPゴシック" panose="020B0400000000000000" pitchFamily="50" charset="-128"/>
                </a:rPr>
                <a:t>対象隻数 ： 日本籍船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76</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隻　（</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2025</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年</a:t>
              </a:r>
              <a:r>
                <a:rPr lang="en-US" altLang="ja-JP" dirty="0">
                  <a:effectLst>
                    <a:glow rad="127000">
                      <a:schemeClr val="bg1"/>
                    </a:glow>
                  </a:effectLst>
                  <a:latin typeface="BIZ UDPゴシック" panose="020B0400000000000000" pitchFamily="50" charset="-128"/>
                  <a:ea typeface="BIZ UDPゴシック" panose="020B0400000000000000" pitchFamily="50" charset="-128"/>
                </a:rPr>
                <a:t>10</a:t>
              </a:r>
              <a:r>
                <a:rPr lang="ja-JP" altLang="en-US" dirty="0">
                  <a:effectLst>
                    <a:glow rad="127000">
                      <a:schemeClr val="bg1"/>
                    </a:glow>
                  </a:effectLst>
                  <a:latin typeface="BIZ UDPゴシック" panose="020B0400000000000000" pitchFamily="50" charset="-128"/>
                  <a:ea typeface="BIZ UDPゴシック" panose="020B0400000000000000" pitchFamily="50" charset="-128"/>
                </a:rPr>
                <a:t>月現在）</a:t>
              </a:r>
            </a:p>
          </p:txBody>
        </p:sp>
      </p:grpSp>
      <p:sp>
        <p:nvSpPr>
          <p:cNvPr id="2" name="四角形: 角を丸くする 1">
            <a:extLst>
              <a:ext uri="{FF2B5EF4-FFF2-40B4-BE49-F238E27FC236}">
                <a16:creationId xmlns:a16="http://schemas.microsoft.com/office/drawing/2014/main" id="{5CD44D58-1C02-228B-5A75-180EF8F270BA}"/>
              </a:ext>
            </a:extLst>
          </p:cNvPr>
          <p:cNvSpPr/>
          <p:nvPr/>
        </p:nvSpPr>
        <p:spPr>
          <a:xfrm>
            <a:off x="1128000" y="1114741"/>
            <a:ext cx="4608000"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雇入・雇止及びその他届出・申請業務</a:t>
            </a:r>
          </a:p>
        </p:txBody>
      </p:sp>
      <p:sp>
        <p:nvSpPr>
          <p:cNvPr id="3" name="フローチャート: 結合子 2">
            <a:extLst>
              <a:ext uri="{FF2B5EF4-FFF2-40B4-BE49-F238E27FC236}">
                <a16:creationId xmlns:a16="http://schemas.microsoft.com/office/drawing/2014/main" id="{DB2283E8-BB45-9FD2-D2C0-998C63BFC2E6}"/>
              </a:ext>
            </a:extLst>
          </p:cNvPr>
          <p:cNvSpPr/>
          <p:nvPr/>
        </p:nvSpPr>
        <p:spPr>
          <a:xfrm>
            <a:off x="1193900" y="1153302"/>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４</a:t>
            </a:r>
          </a:p>
        </p:txBody>
      </p:sp>
    </p:spTree>
    <p:extLst>
      <p:ext uri="{BB962C8B-B14F-4D97-AF65-F5344CB8AC3E}">
        <p14:creationId xmlns:p14="http://schemas.microsoft.com/office/powerpoint/2010/main" val="150238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56CE2-3B50-DC64-39EE-5CE8576BE9EA}"/>
            </a:ext>
          </a:extLst>
        </p:cNvPr>
        <p:cNvGrpSpPr/>
        <p:nvPr/>
      </p:nvGrpSpPr>
      <p:grpSpPr>
        <a:xfrm>
          <a:off x="0" y="0"/>
          <a:ext cx="0" cy="0"/>
          <a:chOff x="0" y="0"/>
          <a:chExt cx="0" cy="0"/>
        </a:xfrm>
      </p:grpSpPr>
      <p:sp>
        <p:nvSpPr>
          <p:cNvPr id="5" name="タイトル 2">
            <a:extLst>
              <a:ext uri="{FF2B5EF4-FFF2-40B4-BE49-F238E27FC236}">
                <a16:creationId xmlns:a16="http://schemas.microsoft.com/office/drawing/2014/main" id="{0DEAE1E6-2D56-0D1B-1A20-67F103553705}"/>
              </a:ext>
            </a:extLst>
          </p:cNvPr>
          <p:cNvSpPr>
            <a:spLocks noGrp="1"/>
          </p:cNvSpPr>
          <p:nvPr>
            <p:ph type="title"/>
          </p:nvPr>
        </p:nvSpPr>
        <p:spPr>
          <a:xfrm>
            <a:off x="1488000" y="274638"/>
            <a:ext cx="9726100" cy="323850"/>
          </a:xfrm>
        </p:spPr>
        <p:txBody>
          <a:bodyPr/>
          <a:lstStyle/>
          <a:p>
            <a:r>
              <a:rPr lang="zh-TW" altLang="en-US">
                <a:solidFill>
                  <a:srgbClr val="005396"/>
                </a:solidFill>
                <a:latin typeface="BIZ UDPゴシック" panose="020B0400000000000000" pitchFamily="50" charset="-128"/>
                <a:ea typeface="BIZ UDPゴシック" panose="020B0400000000000000" pitchFamily="50" charset="-128"/>
              </a:rPr>
              <a:t>新造船建造監理事業</a:t>
            </a:r>
            <a:endParaRPr lang="ja-JP" altLang="en-US">
              <a:solidFill>
                <a:srgbClr val="005396"/>
              </a:solidFill>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C83488A5-D433-2F21-B8FB-23C17E17C2FC}"/>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2" name="正方形/長方形 1">
            <a:extLst>
              <a:ext uri="{FF2B5EF4-FFF2-40B4-BE49-F238E27FC236}">
                <a16:creationId xmlns:a16="http://schemas.microsoft.com/office/drawing/2014/main" id="{C7A6C010-A0CE-AF9C-2105-74F3A3A9AC84}"/>
              </a:ext>
            </a:extLst>
          </p:cNvPr>
          <p:cNvSpPr/>
          <p:nvPr/>
        </p:nvSpPr>
        <p:spPr>
          <a:xfrm>
            <a:off x="984000" y="1989000"/>
            <a:ext cx="6768000" cy="374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pic>
        <p:nvPicPr>
          <p:cNvPr id="80" name="図 79">
            <a:extLst>
              <a:ext uri="{FF2B5EF4-FFF2-40B4-BE49-F238E27FC236}">
                <a16:creationId xmlns:a16="http://schemas.microsoft.com/office/drawing/2014/main" id="{D9608FD5-2D4E-4F54-6FAF-D6FEE2B7B35C}"/>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l="5549" r="13008" b="78"/>
          <a:stretch/>
        </p:blipFill>
        <p:spPr bwMode="auto">
          <a:xfrm>
            <a:off x="7895570" y="4005000"/>
            <a:ext cx="3312000" cy="1728000"/>
          </a:xfrm>
          <a:custGeom>
            <a:avLst/>
            <a:gdLst>
              <a:gd name="csX0" fmla="*/ 0 w 3312000"/>
              <a:gd name="csY0" fmla="*/ 0 h 1728000"/>
              <a:gd name="csX1" fmla="*/ 3312000 w 3312000"/>
              <a:gd name="csY1" fmla="*/ 0 h 1728000"/>
              <a:gd name="csX2" fmla="*/ 3312000 w 3312000"/>
              <a:gd name="csY2" fmla="*/ 1728000 h 1728000"/>
              <a:gd name="csX3" fmla="*/ 0 w 3312000"/>
              <a:gd name="csY3" fmla="*/ 1728000 h 1728000"/>
            </a:gdLst>
            <a:ahLst/>
            <a:cxnLst>
              <a:cxn ang="0">
                <a:pos x="csX0" y="csY0"/>
              </a:cxn>
              <a:cxn ang="0">
                <a:pos x="csX1" y="csY1"/>
              </a:cxn>
              <a:cxn ang="0">
                <a:pos x="csX2" y="csY2"/>
              </a:cxn>
              <a:cxn ang="0">
                <a:pos x="csX3" y="csY3"/>
              </a:cxn>
            </a:cxnLst>
            <a:rect l="l" t="t" r="r" b="b"/>
            <a:pathLst>
              <a:path w="3312000" h="1728000">
                <a:moveTo>
                  <a:pt x="0" y="0"/>
                </a:moveTo>
                <a:lnTo>
                  <a:pt x="3312000" y="0"/>
                </a:lnTo>
                <a:lnTo>
                  <a:pt x="3312000" y="1728000"/>
                </a:lnTo>
                <a:lnTo>
                  <a:pt x="0" y="1728000"/>
                </a:lnTo>
                <a:close/>
              </a:path>
            </a:pathLst>
          </a:custGeom>
          <a:noFill/>
          <a:extLst>
            <a:ext uri="{909E8E84-426E-40DD-AFC4-6F175D3DCCD1}">
              <a14:hiddenFill xmlns:a14="http://schemas.microsoft.com/office/drawing/2010/main">
                <a:solidFill>
                  <a:srgbClr val="FFFFFF"/>
                </a:solidFill>
              </a14:hiddenFill>
            </a:ext>
          </a:extLst>
        </p:spPr>
      </p:pic>
      <p:pic>
        <p:nvPicPr>
          <p:cNvPr id="81" name="図 80">
            <a:extLst>
              <a:ext uri="{FF2B5EF4-FFF2-40B4-BE49-F238E27FC236}">
                <a16:creationId xmlns:a16="http://schemas.microsoft.com/office/drawing/2014/main" id="{E360404F-F935-9A3C-74DD-788CFEDAB95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2000"/>
                    </a14:imgEffect>
                  </a14:imgLayer>
                </a14:imgProps>
              </a:ext>
            </a:extLst>
          </a:blip>
          <a:srcRect l="-31" t="25" r="4197" b="-252"/>
          <a:stretch/>
        </p:blipFill>
        <p:spPr>
          <a:xfrm>
            <a:off x="7895140" y="1989000"/>
            <a:ext cx="3312860" cy="1728000"/>
          </a:xfrm>
          <a:custGeom>
            <a:avLst/>
            <a:gdLst>
              <a:gd name="csX0" fmla="*/ 0 w 3312860"/>
              <a:gd name="csY0" fmla="*/ 0 h 1728000"/>
              <a:gd name="csX1" fmla="*/ 3312860 w 3312860"/>
              <a:gd name="csY1" fmla="*/ 0 h 1728000"/>
              <a:gd name="csX2" fmla="*/ 3312860 w 3312860"/>
              <a:gd name="csY2" fmla="*/ 1728000 h 1728000"/>
              <a:gd name="csX3" fmla="*/ 0 w 3312860"/>
              <a:gd name="csY3" fmla="*/ 1728000 h 1728000"/>
            </a:gdLst>
            <a:ahLst/>
            <a:cxnLst>
              <a:cxn ang="0">
                <a:pos x="csX0" y="csY0"/>
              </a:cxn>
              <a:cxn ang="0">
                <a:pos x="csX1" y="csY1"/>
              </a:cxn>
              <a:cxn ang="0">
                <a:pos x="csX2" y="csY2"/>
              </a:cxn>
              <a:cxn ang="0">
                <a:pos x="csX3" y="csY3"/>
              </a:cxn>
            </a:cxnLst>
            <a:rect l="l" t="t" r="r" b="b"/>
            <a:pathLst>
              <a:path w="3312860" h="1728000">
                <a:moveTo>
                  <a:pt x="0" y="0"/>
                </a:moveTo>
                <a:lnTo>
                  <a:pt x="3312860" y="0"/>
                </a:lnTo>
                <a:lnTo>
                  <a:pt x="3312860" y="1728000"/>
                </a:lnTo>
                <a:lnTo>
                  <a:pt x="0" y="1728000"/>
                </a:lnTo>
                <a:close/>
              </a:path>
            </a:pathLst>
          </a:custGeom>
        </p:spPr>
      </p:pic>
      <p:sp>
        <p:nvSpPr>
          <p:cNvPr id="20" name="テキスト ボックス 19">
            <a:extLst>
              <a:ext uri="{FF2B5EF4-FFF2-40B4-BE49-F238E27FC236}">
                <a16:creationId xmlns:a16="http://schemas.microsoft.com/office/drawing/2014/main" id="{D5018CD6-B604-4EC3-78E0-A18FFFE7D8A7}"/>
              </a:ext>
            </a:extLst>
          </p:cNvPr>
          <p:cNvSpPr txBox="1"/>
          <p:nvPr/>
        </p:nvSpPr>
        <p:spPr>
          <a:xfrm>
            <a:off x="8099471" y="3717000"/>
            <a:ext cx="3108099" cy="246221"/>
          </a:xfrm>
          <a:prstGeom prst="rect">
            <a:avLst/>
          </a:prstGeom>
          <a:noFill/>
        </p:spPr>
        <p:txBody>
          <a:bodyPr wrap="square" rtlCol="0">
            <a:spAutoFit/>
          </a:bodyPr>
          <a:lstStyle/>
          <a:p>
            <a:pPr algn="ctr"/>
            <a:r>
              <a:rPr kumimoji="1" lang="ja-JP" altLang="en-US" sz="1000">
                <a:solidFill>
                  <a:schemeClr val="tx1"/>
                </a:solidFill>
                <a:latin typeface="BIZ UDPゴシック" panose="020B0400000000000000" pitchFamily="50" charset="-128"/>
                <a:ea typeface="BIZ UDPゴシック" panose="020B0400000000000000" pitchFamily="50" charset="-128"/>
              </a:rPr>
              <a:t>世界初ウィンドチャレンジャー搭載の石炭船「松風丸」</a:t>
            </a:r>
          </a:p>
        </p:txBody>
      </p:sp>
      <p:sp>
        <p:nvSpPr>
          <p:cNvPr id="25" name="テキスト ボックス 24">
            <a:extLst>
              <a:ext uri="{FF2B5EF4-FFF2-40B4-BE49-F238E27FC236}">
                <a16:creationId xmlns:a16="http://schemas.microsoft.com/office/drawing/2014/main" id="{DD620579-515A-45AF-6F77-4D5B68716194}"/>
              </a:ext>
            </a:extLst>
          </p:cNvPr>
          <p:cNvSpPr txBox="1"/>
          <p:nvPr/>
        </p:nvSpPr>
        <p:spPr>
          <a:xfrm>
            <a:off x="8142530" y="5733000"/>
            <a:ext cx="3065040" cy="246221"/>
          </a:xfrm>
          <a:prstGeom prst="rect">
            <a:avLst/>
          </a:prstGeom>
          <a:noFill/>
        </p:spPr>
        <p:txBody>
          <a:bodyPr wrap="square" rtlCol="0">
            <a:spAutoFit/>
          </a:bodyPr>
          <a:lstStyle/>
          <a:p>
            <a:pPr algn="ctr"/>
            <a:r>
              <a:rPr kumimoji="1" lang="en-US" altLang="ja-JP" sz="1000">
                <a:solidFill>
                  <a:schemeClr val="tx1"/>
                </a:solidFill>
                <a:latin typeface="BIZ UDPゴシック" panose="020B0400000000000000" pitchFamily="50" charset="-128"/>
                <a:ea typeface="BIZ UDPゴシック" panose="020B0400000000000000" pitchFamily="50" charset="-128"/>
              </a:rPr>
              <a:t>LNG</a:t>
            </a:r>
            <a:r>
              <a:rPr kumimoji="1" lang="ja-JP" altLang="en-US" sz="1000">
                <a:solidFill>
                  <a:schemeClr val="tx1"/>
                </a:solidFill>
                <a:latin typeface="BIZ UDPゴシック" panose="020B0400000000000000" pitchFamily="50" charset="-128"/>
                <a:ea typeface="BIZ UDPゴシック" panose="020B0400000000000000" pitchFamily="50" charset="-128"/>
              </a:rPr>
              <a:t>を主燃料とする自動車船「</a:t>
            </a:r>
            <a:r>
              <a:rPr kumimoji="1" lang="en-US" altLang="ja-JP" sz="1000">
                <a:solidFill>
                  <a:schemeClr val="tx1"/>
                </a:solidFill>
                <a:latin typeface="BIZ UDPゴシック" panose="020B0400000000000000" pitchFamily="50" charset="-128"/>
                <a:ea typeface="BIZ UDPゴシック" panose="020B0400000000000000" pitchFamily="50" charset="-128"/>
              </a:rPr>
              <a:t>CERULEAN</a:t>
            </a:r>
            <a:r>
              <a:rPr kumimoji="1" lang="ja-JP" altLang="en-US" sz="1000">
                <a:solidFill>
                  <a:schemeClr val="tx1"/>
                </a:solidFill>
                <a:latin typeface="BIZ UDPゴシック" panose="020B0400000000000000" pitchFamily="50" charset="-128"/>
                <a:ea typeface="BIZ UDPゴシック" panose="020B0400000000000000" pitchFamily="50" charset="-128"/>
              </a:rPr>
              <a:t> </a:t>
            </a:r>
            <a:r>
              <a:rPr kumimoji="1" lang="en-US" altLang="ja-JP" sz="1000">
                <a:solidFill>
                  <a:schemeClr val="tx1"/>
                </a:solidFill>
                <a:latin typeface="BIZ UDPゴシック" panose="020B0400000000000000" pitchFamily="50" charset="-128"/>
                <a:ea typeface="BIZ UDPゴシック" panose="020B0400000000000000" pitchFamily="50" charset="-128"/>
              </a:rPr>
              <a:t>ACE</a:t>
            </a:r>
            <a:r>
              <a:rPr kumimoji="1" lang="ja-JP" altLang="en-US" sz="1000">
                <a:solidFill>
                  <a:schemeClr val="tx1"/>
                </a:solidFill>
                <a:latin typeface="BIZ UDPゴシック" panose="020B0400000000000000" pitchFamily="50" charset="-128"/>
                <a:ea typeface="BIZ UDPゴシック" panose="020B0400000000000000" pitchFamily="50" charset="-128"/>
              </a:rPr>
              <a:t>」</a:t>
            </a:r>
          </a:p>
        </p:txBody>
      </p:sp>
      <p:grpSp>
        <p:nvGrpSpPr>
          <p:cNvPr id="82" name="グループ化 81">
            <a:extLst>
              <a:ext uri="{FF2B5EF4-FFF2-40B4-BE49-F238E27FC236}">
                <a16:creationId xmlns:a16="http://schemas.microsoft.com/office/drawing/2014/main" id="{E6A5B498-4FC6-DD40-F1A1-16049436D3F1}"/>
              </a:ext>
            </a:extLst>
          </p:cNvPr>
          <p:cNvGrpSpPr/>
          <p:nvPr/>
        </p:nvGrpSpPr>
        <p:grpSpPr>
          <a:xfrm>
            <a:off x="1128000" y="5157000"/>
            <a:ext cx="3889998" cy="360000"/>
            <a:chOff x="1128000" y="5157000"/>
            <a:chExt cx="3889998" cy="360000"/>
          </a:xfrm>
        </p:grpSpPr>
        <p:grpSp>
          <p:nvGrpSpPr>
            <p:cNvPr id="30" name="グループ化 29">
              <a:extLst>
                <a:ext uri="{FF2B5EF4-FFF2-40B4-BE49-F238E27FC236}">
                  <a16:creationId xmlns:a16="http://schemas.microsoft.com/office/drawing/2014/main" id="{5041199E-5343-4F82-E6FF-0C3651B60C05}"/>
                </a:ext>
              </a:extLst>
            </p:cNvPr>
            <p:cNvGrpSpPr>
              <a:grpSpLocks noChangeAspect="1"/>
            </p:cNvGrpSpPr>
            <p:nvPr/>
          </p:nvGrpSpPr>
          <p:grpSpPr>
            <a:xfrm>
              <a:off x="1128000" y="5157000"/>
              <a:ext cx="360000" cy="360000"/>
              <a:chOff x="1532492" y="4214034"/>
              <a:chExt cx="514350" cy="514350"/>
            </a:xfrm>
          </p:grpSpPr>
          <p:sp>
            <p:nvSpPr>
              <p:cNvPr id="37" name="フリーフォーム: 図形 36">
                <a:extLst>
                  <a:ext uri="{FF2B5EF4-FFF2-40B4-BE49-F238E27FC236}">
                    <a16:creationId xmlns:a16="http://schemas.microsoft.com/office/drawing/2014/main" id="{BFF679AF-F87B-3D76-F2FB-F658D9D611B7}"/>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40" name="フリーフォーム: 図形 39">
                <a:extLst>
                  <a:ext uri="{FF2B5EF4-FFF2-40B4-BE49-F238E27FC236}">
                    <a16:creationId xmlns:a16="http://schemas.microsoft.com/office/drawing/2014/main" id="{D3DDC914-5813-B14D-4F01-36230CA11229}"/>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35" name="テキスト ボックス 34">
              <a:extLst>
                <a:ext uri="{FF2B5EF4-FFF2-40B4-BE49-F238E27FC236}">
                  <a16:creationId xmlns:a16="http://schemas.microsoft.com/office/drawing/2014/main" id="{1D3437EA-DDFD-4107-551C-AE4502C09CDF}"/>
                </a:ext>
              </a:extLst>
            </p:cNvPr>
            <p:cNvSpPr txBox="1"/>
            <p:nvPr/>
          </p:nvSpPr>
          <p:spPr>
            <a:xfrm>
              <a:off x="1560000" y="5167723"/>
              <a:ext cx="3457998" cy="338554"/>
            </a:xfrm>
            <a:prstGeom prst="rect">
              <a:avLst/>
            </a:prstGeom>
            <a:noFill/>
          </p:spPr>
          <p:txBody>
            <a:bodyPr wrap="none" anchor="ctr">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密なコミュニケーションと柔軟な対応</a:t>
              </a:r>
            </a:p>
          </p:txBody>
        </p:sp>
      </p:grpSp>
      <p:sp>
        <p:nvSpPr>
          <p:cNvPr id="71" name="テキスト ボックス 70">
            <a:extLst>
              <a:ext uri="{FF2B5EF4-FFF2-40B4-BE49-F238E27FC236}">
                <a16:creationId xmlns:a16="http://schemas.microsoft.com/office/drawing/2014/main" id="{5947EFF1-C01D-5381-75B8-C721FCC40358}"/>
              </a:ext>
            </a:extLst>
          </p:cNvPr>
          <p:cNvSpPr txBox="1"/>
          <p:nvPr/>
        </p:nvSpPr>
        <p:spPr>
          <a:xfrm>
            <a:off x="984000" y="1125000"/>
            <a:ext cx="10225338" cy="707886"/>
          </a:xfrm>
          <a:prstGeom prst="rect">
            <a:avLst/>
          </a:prstGeom>
          <a:solidFill>
            <a:schemeClr val="accent1"/>
          </a:solidFill>
          <a:ln>
            <a:noFill/>
          </a:ln>
        </p:spPr>
        <p:txBody>
          <a:bodyPr wrap="none" anchor="ctr">
            <a:noAutofit/>
          </a:bodyPr>
          <a:lstStyle>
            <a:defPPr>
              <a:defRPr kern="0"/>
            </a:defPPr>
            <a:lvl1pPr algn="ctr">
              <a:defRPr kumimoji="1" sz="2000" b="1">
                <a:solidFill>
                  <a:schemeClr val="bg1"/>
                </a:solidFill>
                <a:latin typeface="+mn-ea"/>
                <a:ea typeface="+mn-ea"/>
              </a:defRPr>
            </a:lvl1pPr>
          </a:lstStyle>
          <a:p>
            <a:r>
              <a:rPr lang="ja-JP" altLang="en-US" sz="1900">
                <a:latin typeface="BIZ UDPゴシック" panose="020B0400000000000000" pitchFamily="50" charset="-128"/>
                <a:ea typeface="BIZ UDPゴシック" panose="020B0400000000000000" pitchFamily="50" charset="-128"/>
              </a:rPr>
              <a:t>計画段階から竣工までの全プロセスを一貫して支援する「新造船建造コンサルティングサービス」</a:t>
            </a:r>
            <a:endParaRPr lang="en-US" altLang="ja-JP" sz="1900">
              <a:latin typeface="BIZ UDPゴシック" panose="020B0400000000000000" pitchFamily="50" charset="-128"/>
              <a:ea typeface="BIZ UDPゴシック" panose="020B0400000000000000" pitchFamily="50" charset="-128"/>
            </a:endParaRPr>
          </a:p>
          <a:p>
            <a:r>
              <a:rPr lang="ja-JP" altLang="en-US" sz="1900">
                <a:latin typeface="BIZ UDPゴシック" panose="020B0400000000000000" pitchFamily="50" charset="-128"/>
                <a:ea typeface="BIZ UDPゴシック" panose="020B0400000000000000" pitchFamily="50" charset="-128"/>
              </a:rPr>
              <a:t>高品質で使いやすく安全な船を作り、次世代に貢献いたします</a:t>
            </a:r>
          </a:p>
        </p:txBody>
      </p:sp>
      <p:sp>
        <p:nvSpPr>
          <p:cNvPr id="77" name="テキスト ボックス 76">
            <a:extLst>
              <a:ext uri="{FF2B5EF4-FFF2-40B4-BE49-F238E27FC236}">
                <a16:creationId xmlns:a16="http://schemas.microsoft.com/office/drawing/2014/main" id="{16331F7B-85DC-7610-2A7E-9F6EF40479BD}"/>
              </a:ext>
            </a:extLst>
          </p:cNvPr>
          <p:cNvSpPr txBox="1"/>
          <p:nvPr/>
        </p:nvSpPr>
        <p:spPr>
          <a:xfrm>
            <a:off x="655104" y="5851723"/>
            <a:ext cx="7630615" cy="338554"/>
          </a:xfrm>
          <a:prstGeom prst="rect">
            <a:avLst/>
          </a:prstGeom>
          <a:noFill/>
        </p:spPr>
        <p:txBody>
          <a:bodyPr wrap="none" rtlCol="0">
            <a:spAutoFit/>
          </a:bodyPr>
          <a:lstStyle>
            <a:defPPr>
              <a:defRPr kern="0"/>
            </a:defPPr>
            <a:lvl1pPr algn="ctr">
              <a:defRPr sz="1600">
                <a:solidFill>
                  <a:schemeClr val="accent6"/>
                </a:solidFill>
                <a:latin typeface="+mn-ea"/>
                <a:ea typeface="+mn-ea"/>
              </a:defRPr>
            </a:lvl1pPr>
          </a:lstStyle>
          <a:p>
            <a:r>
              <a:rPr lang="ja-JP" altLang="en-US">
                <a:latin typeface="BIZ UDPゴシック" panose="020B0400000000000000" pitchFamily="50" charset="-128"/>
                <a:ea typeface="BIZ UDPゴシック" panose="020B0400000000000000" pitchFamily="50" charset="-128"/>
              </a:rPr>
              <a:t>オフショア船、新燃料船、</a:t>
            </a:r>
            <a:r>
              <a:rPr lang="en-US" altLang="ja-JP">
                <a:latin typeface="BIZ UDPゴシック" panose="020B0400000000000000" pitchFamily="50" charset="-128"/>
                <a:ea typeface="BIZ UDPゴシック" panose="020B0400000000000000" pitchFamily="50" charset="-128"/>
              </a:rPr>
              <a:t>WC</a:t>
            </a:r>
            <a:r>
              <a:rPr lang="ja-JP" altLang="en-US">
                <a:latin typeface="BIZ UDPゴシック" panose="020B0400000000000000" pitchFamily="50" charset="-128"/>
                <a:ea typeface="BIZ UDPゴシック" panose="020B0400000000000000" pitchFamily="50" charset="-128"/>
              </a:rPr>
              <a:t>搭載船などの特殊船をご検討の際は、ご相談ください。</a:t>
            </a:r>
          </a:p>
        </p:txBody>
      </p:sp>
      <p:grpSp>
        <p:nvGrpSpPr>
          <p:cNvPr id="83" name="グループ化 82">
            <a:extLst>
              <a:ext uri="{FF2B5EF4-FFF2-40B4-BE49-F238E27FC236}">
                <a16:creationId xmlns:a16="http://schemas.microsoft.com/office/drawing/2014/main" id="{9D7CA654-2237-5DDA-BEAE-2C494BB7D71E}"/>
              </a:ext>
            </a:extLst>
          </p:cNvPr>
          <p:cNvGrpSpPr/>
          <p:nvPr/>
        </p:nvGrpSpPr>
        <p:grpSpPr>
          <a:xfrm>
            <a:off x="1128000" y="4552200"/>
            <a:ext cx="3856335" cy="360000"/>
            <a:chOff x="1128000" y="5157000"/>
            <a:chExt cx="3856335" cy="360000"/>
          </a:xfrm>
        </p:grpSpPr>
        <p:grpSp>
          <p:nvGrpSpPr>
            <p:cNvPr id="84" name="グループ化 83">
              <a:extLst>
                <a:ext uri="{FF2B5EF4-FFF2-40B4-BE49-F238E27FC236}">
                  <a16:creationId xmlns:a16="http://schemas.microsoft.com/office/drawing/2014/main" id="{5D01B7C2-EC26-23C6-27F2-0F9778851ED3}"/>
                </a:ext>
              </a:extLst>
            </p:cNvPr>
            <p:cNvGrpSpPr>
              <a:grpSpLocks noChangeAspect="1"/>
            </p:cNvGrpSpPr>
            <p:nvPr/>
          </p:nvGrpSpPr>
          <p:grpSpPr>
            <a:xfrm>
              <a:off x="1128000" y="5157000"/>
              <a:ext cx="360000" cy="360000"/>
              <a:chOff x="1532492" y="4214034"/>
              <a:chExt cx="514350" cy="514350"/>
            </a:xfrm>
          </p:grpSpPr>
          <p:sp>
            <p:nvSpPr>
              <p:cNvPr id="86" name="フリーフォーム: 図形 85">
                <a:extLst>
                  <a:ext uri="{FF2B5EF4-FFF2-40B4-BE49-F238E27FC236}">
                    <a16:creationId xmlns:a16="http://schemas.microsoft.com/office/drawing/2014/main" id="{3508B871-CAF3-BAC1-261E-D44EFBDC87F9}"/>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87" name="フリーフォーム: 図形 86">
                <a:extLst>
                  <a:ext uri="{FF2B5EF4-FFF2-40B4-BE49-F238E27FC236}">
                    <a16:creationId xmlns:a16="http://schemas.microsoft.com/office/drawing/2014/main" id="{C0E42C04-1D79-A140-FA9D-3BD85060BC8A}"/>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85" name="テキスト ボックス 84">
              <a:extLst>
                <a:ext uri="{FF2B5EF4-FFF2-40B4-BE49-F238E27FC236}">
                  <a16:creationId xmlns:a16="http://schemas.microsoft.com/office/drawing/2014/main" id="{0D25DE01-29D8-BAF1-336B-DEE76735818A}"/>
                </a:ext>
              </a:extLst>
            </p:cNvPr>
            <p:cNvSpPr txBox="1"/>
            <p:nvPr/>
          </p:nvSpPr>
          <p:spPr>
            <a:xfrm>
              <a:off x="1560000" y="5167723"/>
              <a:ext cx="3424335" cy="338554"/>
            </a:xfrm>
            <a:prstGeom prst="rect">
              <a:avLst/>
            </a:prstGeom>
            <a:noFill/>
          </p:spPr>
          <p:txBody>
            <a:bodyPr wrap="none" anchor="ctr">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エンジニアリングベースでのサポート</a:t>
              </a:r>
              <a:endParaRPr lang="en-US" altLang="ja-JP">
                <a:latin typeface="BIZ UDPゴシック" panose="020B0400000000000000" pitchFamily="50" charset="-128"/>
                <a:ea typeface="BIZ UDPゴシック" panose="020B0400000000000000" pitchFamily="50" charset="-128"/>
              </a:endParaRPr>
            </a:p>
          </p:txBody>
        </p:sp>
      </p:grpSp>
      <p:grpSp>
        <p:nvGrpSpPr>
          <p:cNvPr id="88" name="グループ化 87">
            <a:extLst>
              <a:ext uri="{FF2B5EF4-FFF2-40B4-BE49-F238E27FC236}">
                <a16:creationId xmlns:a16="http://schemas.microsoft.com/office/drawing/2014/main" id="{8D752DF9-35F2-7731-CA85-0978045E27A0}"/>
              </a:ext>
            </a:extLst>
          </p:cNvPr>
          <p:cNvGrpSpPr/>
          <p:nvPr/>
        </p:nvGrpSpPr>
        <p:grpSpPr>
          <a:xfrm>
            <a:off x="1128000" y="3947400"/>
            <a:ext cx="6478848" cy="360000"/>
            <a:chOff x="1128000" y="5157000"/>
            <a:chExt cx="6478848" cy="360000"/>
          </a:xfrm>
        </p:grpSpPr>
        <p:grpSp>
          <p:nvGrpSpPr>
            <p:cNvPr id="89" name="グループ化 88">
              <a:extLst>
                <a:ext uri="{FF2B5EF4-FFF2-40B4-BE49-F238E27FC236}">
                  <a16:creationId xmlns:a16="http://schemas.microsoft.com/office/drawing/2014/main" id="{CF6096E6-F881-1368-8FB7-5338613C78D6}"/>
                </a:ext>
              </a:extLst>
            </p:cNvPr>
            <p:cNvGrpSpPr>
              <a:grpSpLocks noChangeAspect="1"/>
            </p:cNvGrpSpPr>
            <p:nvPr/>
          </p:nvGrpSpPr>
          <p:grpSpPr>
            <a:xfrm>
              <a:off x="1128000" y="5157000"/>
              <a:ext cx="360000" cy="360000"/>
              <a:chOff x="1532492" y="4214034"/>
              <a:chExt cx="514350" cy="514350"/>
            </a:xfrm>
          </p:grpSpPr>
          <p:sp>
            <p:nvSpPr>
              <p:cNvPr id="91" name="フリーフォーム: 図形 90">
                <a:extLst>
                  <a:ext uri="{FF2B5EF4-FFF2-40B4-BE49-F238E27FC236}">
                    <a16:creationId xmlns:a16="http://schemas.microsoft.com/office/drawing/2014/main" id="{D0116B14-A077-52E1-F508-354407EC168A}"/>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92" name="フリーフォーム: 図形 91">
                <a:extLst>
                  <a:ext uri="{FF2B5EF4-FFF2-40B4-BE49-F238E27FC236}">
                    <a16:creationId xmlns:a16="http://schemas.microsoft.com/office/drawing/2014/main" id="{F0ECC18A-5D5C-2C22-B830-30946F365B91}"/>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90" name="テキスト ボックス 89">
              <a:extLst>
                <a:ext uri="{FF2B5EF4-FFF2-40B4-BE49-F238E27FC236}">
                  <a16:creationId xmlns:a16="http://schemas.microsoft.com/office/drawing/2014/main" id="{90BA6BE5-E702-73C6-0D8E-B489500BCDAE}"/>
                </a:ext>
              </a:extLst>
            </p:cNvPr>
            <p:cNvSpPr txBox="1"/>
            <p:nvPr/>
          </p:nvSpPr>
          <p:spPr>
            <a:xfrm>
              <a:off x="1560000" y="5167723"/>
              <a:ext cx="6046848" cy="338554"/>
            </a:xfrm>
            <a:prstGeom prst="rect">
              <a:avLst/>
            </a:prstGeom>
            <a:noFill/>
          </p:spPr>
          <p:txBody>
            <a:bodyPr wrap="none" anchor="ctr">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造船所とのパートナーシップを重視し、技術力を最大限に引き出す</a:t>
              </a:r>
              <a:endParaRPr lang="en-US" altLang="ja-JP">
                <a:latin typeface="BIZ UDPゴシック" panose="020B0400000000000000" pitchFamily="50" charset="-128"/>
                <a:ea typeface="BIZ UDPゴシック" panose="020B0400000000000000" pitchFamily="50" charset="-128"/>
              </a:endParaRPr>
            </a:p>
          </p:txBody>
        </p:sp>
      </p:grpSp>
      <p:grpSp>
        <p:nvGrpSpPr>
          <p:cNvPr id="93" name="グループ化 92">
            <a:extLst>
              <a:ext uri="{FF2B5EF4-FFF2-40B4-BE49-F238E27FC236}">
                <a16:creationId xmlns:a16="http://schemas.microsoft.com/office/drawing/2014/main" id="{799893F8-C1F1-2A8D-2628-D789E2BA476F}"/>
              </a:ext>
            </a:extLst>
          </p:cNvPr>
          <p:cNvGrpSpPr/>
          <p:nvPr/>
        </p:nvGrpSpPr>
        <p:grpSpPr>
          <a:xfrm>
            <a:off x="1128000" y="3342600"/>
            <a:ext cx="5696583" cy="360000"/>
            <a:chOff x="1128000" y="5157000"/>
            <a:chExt cx="5696583" cy="360000"/>
          </a:xfrm>
        </p:grpSpPr>
        <p:grpSp>
          <p:nvGrpSpPr>
            <p:cNvPr id="94" name="グループ化 93">
              <a:extLst>
                <a:ext uri="{FF2B5EF4-FFF2-40B4-BE49-F238E27FC236}">
                  <a16:creationId xmlns:a16="http://schemas.microsoft.com/office/drawing/2014/main" id="{8A0D3798-A431-E21B-3943-A7156B267E70}"/>
                </a:ext>
              </a:extLst>
            </p:cNvPr>
            <p:cNvGrpSpPr>
              <a:grpSpLocks noChangeAspect="1"/>
            </p:cNvGrpSpPr>
            <p:nvPr/>
          </p:nvGrpSpPr>
          <p:grpSpPr>
            <a:xfrm>
              <a:off x="1128000" y="5157000"/>
              <a:ext cx="360000" cy="360000"/>
              <a:chOff x="1532492" y="4214034"/>
              <a:chExt cx="514350" cy="514350"/>
            </a:xfrm>
          </p:grpSpPr>
          <p:sp>
            <p:nvSpPr>
              <p:cNvPr id="96" name="フリーフォーム: 図形 95">
                <a:extLst>
                  <a:ext uri="{FF2B5EF4-FFF2-40B4-BE49-F238E27FC236}">
                    <a16:creationId xmlns:a16="http://schemas.microsoft.com/office/drawing/2014/main" id="{4F97F207-D741-183D-1A36-FF4AA8FD28C8}"/>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97" name="フリーフォーム: 図形 96">
                <a:extLst>
                  <a:ext uri="{FF2B5EF4-FFF2-40B4-BE49-F238E27FC236}">
                    <a16:creationId xmlns:a16="http://schemas.microsoft.com/office/drawing/2014/main" id="{4D2200B2-EE62-5E6D-252F-06A10D69477E}"/>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95" name="テキスト ボックス 94">
              <a:extLst>
                <a:ext uri="{FF2B5EF4-FFF2-40B4-BE49-F238E27FC236}">
                  <a16:creationId xmlns:a16="http://schemas.microsoft.com/office/drawing/2014/main" id="{87D34943-6FE2-72ED-8920-1FEE221C63A2}"/>
                </a:ext>
              </a:extLst>
            </p:cNvPr>
            <p:cNvSpPr txBox="1"/>
            <p:nvPr/>
          </p:nvSpPr>
          <p:spPr>
            <a:xfrm>
              <a:off x="1560000" y="5167723"/>
              <a:ext cx="5264583" cy="338554"/>
            </a:xfrm>
            <a:prstGeom prst="rect">
              <a:avLst/>
            </a:prstGeom>
            <a:noFill/>
          </p:spPr>
          <p:txBody>
            <a:bodyPr wrap="none" anchor="ctr">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高度化する船舶建造要件への対応（技術革新・環境規制）</a:t>
              </a:r>
              <a:endParaRPr lang="en-US" altLang="ja-JP">
                <a:latin typeface="BIZ UDPゴシック" panose="020B0400000000000000" pitchFamily="50" charset="-128"/>
                <a:ea typeface="BIZ UDPゴシック" panose="020B0400000000000000" pitchFamily="50" charset="-128"/>
              </a:endParaRPr>
            </a:p>
          </p:txBody>
        </p:sp>
      </p:grpSp>
      <p:grpSp>
        <p:nvGrpSpPr>
          <p:cNvPr id="99" name="グループ化 98">
            <a:extLst>
              <a:ext uri="{FF2B5EF4-FFF2-40B4-BE49-F238E27FC236}">
                <a16:creationId xmlns:a16="http://schemas.microsoft.com/office/drawing/2014/main" id="{918EEECE-D165-20E6-6029-29A3FD23CD17}"/>
              </a:ext>
            </a:extLst>
          </p:cNvPr>
          <p:cNvGrpSpPr/>
          <p:nvPr/>
        </p:nvGrpSpPr>
        <p:grpSpPr>
          <a:xfrm>
            <a:off x="1128000" y="2625413"/>
            <a:ext cx="6119999" cy="584775"/>
            <a:chOff x="1128000" y="5044613"/>
            <a:chExt cx="6119999" cy="584775"/>
          </a:xfrm>
        </p:grpSpPr>
        <p:grpSp>
          <p:nvGrpSpPr>
            <p:cNvPr id="100" name="グループ化 99">
              <a:extLst>
                <a:ext uri="{FF2B5EF4-FFF2-40B4-BE49-F238E27FC236}">
                  <a16:creationId xmlns:a16="http://schemas.microsoft.com/office/drawing/2014/main" id="{C206A330-D825-3DD7-B047-3E1CB775E2AF}"/>
                </a:ext>
              </a:extLst>
            </p:cNvPr>
            <p:cNvGrpSpPr>
              <a:grpSpLocks noChangeAspect="1"/>
            </p:cNvGrpSpPr>
            <p:nvPr/>
          </p:nvGrpSpPr>
          <p:grpSpPr>
            <a:xfrm>
              <a:off x="1128000" y="5157000"/>
              <a:ext cx="360000" cy="360000"/>
              <a:chOff x="1532492" y="4214034"/>
              <a:chExt cx="514350" cy="514350"/>
            </a:xfrm>
          </p:grpSpPr>
          <p:sp>
            <p:nvSpPr>
              <p:cNvPr id="102" name="フリーフォーム: 図形 101">
                <a:extLst>
                  <a:ext uri="{FF2B5EF4-FFF2-40B4-BE49-F238E27FC236}">
                    <a16:creationId xmlns:a16="http://schemas.microsoft.com/office/drawing/2014/main" id="{A391B02D-4E0D-CF98-2F11-A85A491F62E5}"/>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103" name="フリーフォーム: 図形 102">
                <a:extLst>
                  <a:ext uri="{FF2B5EF4-FFF2-40B4-BE49-F238E27FC236}">
                    <a16:creationId xmlns:a16="http://schemas.microsoft.com/office/drawing/2014/main" id="{3A153D68-CCFA-B6E6-DCCE-F04D94ECE500}"/>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101" name="テキスト ボックス 100">
              <a:extLst>
                <a:ext uri="{FF2B5EF4-FFF2-40B4-BE49-F238E27FC236}">
                  <a16:creationId xmlns:a16="http://schemas.microsoft.com/office/drawing/2014/main" id="{F23AF7A1-F89E-2B12-5F1D-CE62E56A3DAB}"/>
                </a:ext>
              </a:extLst>
            </p:cNvPr>
            <p:cNvSpPr txBox="1"/>
            <p:nvPr/>
          </p:nvSpPr>
          <p:spPr>
            <a:xfrm>
              <a:off x="1560000" y="5044613"/>
              <a:ext cx="5687999" cy="584775"/>
            </a:xfrm>
            <a:prstGeom prst="rect">
              <a:avLst/>
            </a:prstGeom>
            <a:noFill/>
          </p:spPr>
          <p:txBody>
            <a:bodyPr wrap="square" anchor="ctr">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商船三井グループ全体の発注船が対象となり、</a:t>
              </a:r>
              <a:endParaRPr lang="en-US" altLang="ja-JP">
                <a:latin typeface="BIZ UDPゴシック" panose="020B0400000000000000" pitchFamily="50" charset="-128"/>
                <a:ea typeface="BIZ UDPゴシック" panose="020B0400000000000000" pitchFamily="50" charset="-128"/>
              </a:endParaRPr>
            </a:p>
            <a:p>
              <a:r>
                <a:rPr lang="ja-JP" altLang="en-US">
                  <a:latin typeface="BIZ UDPゴシック" panose="020B0400000000000000" pitchFamily="50" charset="-128"/>
                  <a:ea typeface="BIZ UDPゴシック" panose="020B0400000000000000" pitchFamily="50" charset="-128"/>
                </a:rPr>
                <a:t>多様な船種・ニーズに対応</a:t>
              </a:r>
            </a:p>
          </p:txBody>
        </p:sp>
      </p:grpSp>
      <p:grpSp>
        <p:nvGrpSpPr>
          <p:cNvPr id="104" name="グループ化 103">
            <a:extLst>
              <a:ext uri="{FF2B5EF4-FFF2-40B4-BE49-F238E27FC236}">
                <a16:creationId xmlns:a16="http://schemas.microsoft.com/office/drawing/2014/main" id="{8F143D27-DCA0-B3F0-C2E9-57CA6A78BADC}"/>
              </a:ext>
            </a:extLst>
          </p:cNvPr>
          <p:cNvGrpSpPr/>
          <p:nvPr/>
        </p:nvGrpSpPr>
        <p:grpSpPr>
          <a:xfrm>
            <a:off x="1128000" y="2133000"/>
            <a:ext cx="6252824" cy="360000"/>
            <a:chOff x="1128000" y="5157000"/>
            <a:chExt cx="6252824" cy="360000"/>
          </a:xfrm>
        </p:grpSpPr>
        <p:grpSp>
          <p:nvGrpSpPr>
            <p:cNvPr id="105" name="グループ化 104">
              <a:extLst>
                <a:ext uri="{FF2B5EF4-FFF2-40B4-BE49-F238E27FC236}">
                  <a16:creationId xmlns:a16="http://schemas.microsoft.com/office/drawing/2014/main" id="{FCD3E3E5-BC77-0DE0-9A06-545C75FAAFDD}"/>
                </a:ext>
              </a:extLst>
            </p:cNvPr>
            <p:cNvGrpSpPr>
              <a:grpSpLocks noChangeAspect="1"/>
            </p:cNvGrpSpPr>
            <p:nvPr/>
          </p:nvGrpSpPr>
          <p:grpSpPr>
            <a:xfrm>
              <a:off x="1128000" y="5157000"/>
              <a:ext cx="360000" cy="360000"/>
              <a:chOff x="1532492" y="4214034"/>
              <a:chExt cx="514350" cy="514350"/>
            </a:xfrm>
          </p:grpSpPr>
          <p:sp>
            <p:nvSpPr>
              <p:cNvPr id="107" name="フリーフォーム: 図形 106">
                <a:extLst>
                  <a:ext uri="{FF2B5EF4-FFF2-40B4-BE49-F238E27FC236}">
                    <a16:creationId xmlns:a16="http://schemas.microsoft.com/office/drawing/2014/main" id="{CD866D1F-2E85-1C44-D70B-9684EC6DDDBD}"/>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108" name="フリーフォーム: 図形 107">
                <a:extLst>
                  <a:ext uri="{FF2B5EF4-FFF2-40B4-BE49-F238E27FC236}">
                    <a16:creationId xmlns:a16="http://schemas.microsoft.com/office/drawing/2014/main" id="{366A77DA-1BB7-E63F-D1FA-EA6EABE7A331}"/>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106" name="テキスト ボックス 105">
              <a:extLst>
                <a:ext uri="{FF2B5EF4-FFF2-40B4-BE49-F238E27FC236}">
                  <a16:creationId xmlns:a16="http://schemas.microsoft.com/office/drawing/2014/main" id="{15193A49-F9A1-CAA7-AAA4-D089835A6717}"/>
                </a:ext>
              </a:extLst>
            </p:cNvPr>
            <p:cNvSpPr txBox="1"/>
            <p:nvPr/>
          </p:nvSpPr>
          <p:spPr>
            <a:xfrm>
              <a:off x="1560000" y="5167723"/>
              <a:ext cx="5820824" cy="338554"/>
            </a:xfrm>
            <a:prstGeom prst="rect">
              <a:avLst/>
            </a:prstGeom>
            <a:noFill/>
          </p:spPr>
          <p:txBody>
            <a:bodyPr wrap="none" anchor="ctr">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dirty="0">
                  <a:latin typeface="BIZ UDPゴシック" panose="020B0400000000000000" pitchFamily="50" charset="-128"/>
                  <a:ea typeface="BIZ UDPゴシック" panose="020B0400000000000000" pitchFamily="50" charset="-128"/>
                </a:rPr>
                <a:t>専任のプロジェクトマネージャーを配置、全体統括を行い最適化</a:t>
              </a:r>
            </a:p>
          </p:txBody>
        </p:sp>
      </p:grpSp>
    </p:spTree>
    <p:extLst>
      <p:ext uri="{BB962C8B-B14F-4D97-AF65-F5344CB8AC3E}">
        <p14:creationId xmlns:p14="http://schemas.microsoft.com/office/powerpoint/2010/main" val="427144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AC353CD-CFEA-EE1F-D865-D4C5B5757496}"/>
              </a:ext>
            </a:extLst>
          </p:cNvPr>
          <p:cNvPicPr>
            <a:picLocks noChangeAspect="1"/>
          </p:cNvPicPr>
          <p:nvPr/>
        </p:nvPicPr>
        <p:blipFill>
          <a:blip r:embed="rId2"/>
          <a:srcRect l="4139" t="17062" r="78404" b="59477"/>
          <a:stretch/>
        </p:blipFill>
        <p:spPr>
          <a:xfrm>
            <a:off x="1689272" y="2205000"/>
            <a:ext cx="1145456" cy="1008000"/>
          </a:xfrm>
          <a:custGeom>
            <a:avLst/>
            <a:gdLst>
              <a:gd name="connsiteX0" fmla="*/ 0 w 1800000"/>
              <a:gd name="connsiteY0" fmla="*/ 0 h 1584000"/>
              <a:gd name="connsiteX1" fmla="*/ 1800000 w 1800000"/>
              <a:gd name="connsiteY1" fmla="*/ 0 h 1584000"/>
              <a:gd name="connsiteX2" fmla="*/ 1800000 w 1800000"/>
              <a:gd name="connsiteY2" fmla="*/ 1584000 h 1584000"/>
              <a:gd name="connsiteX3" fmla="*/ 0 w 1800000"/>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1800000" h="1584000">
                <a:moveTo>
                  <a:pt x="0" y="0"/>
                </a:moveTo>
                <a:lnTo>
                  <a:pt x="1800000" y="0"/>
                </a:lnTo>
                <a:lnTo>
                  <a:pt x="1800000" y="1584000"/>
                </a:lnTo>
                <a:lnTo>
                  <a:pt x="0" y="1584000"/>
                </a:lnTo>
                <a:close/>
              </a:path>
            </a:pathLst>
          </a:custGeom>
        </p:spPr>
      </p:pic>
      <p:pic>
        <p:nvPicPr>
          <p:cNvPr id="26" name="図 25">
            <a:extLst>
              <a:ext uri="{FF2B5EF4-FFF2-40B4-BE49-F238E27FC236}">
                <a16:creationId xmlns:a16="http://schemas.microsoft.com/office/drawing/2014/main" id="{E8067BEE-9278-E193-EC4F-860FD7A42991}"/>
              </a:ext>
            </a:extLst>
          </p:cNvPr>
          <p:cNvPicPr>
            <a:picLocks noChangeAspect="1"/>
          </p:cNvPicPr>
          <p:nvPr/>
        </p:nvPicPr>
        <p:blipFill>
          <a:blip r:embed="rId2"/>
          <a:srcRect l="28929" t="17062" r="53614" b="59477"/>
          <a:stretch/>
        </p:blipFill>
        <p:spPr>
          <a:xfrm>
            <a:off x="4245272" y="2205000"/>
            <a:ext cx="1145456" cy="1008000"/>
          </a:xfrm>
          <a:custGeom>
            <a:avLst/>
            <a:gdLst>
              <a:gd name="connsiteX0" fmla="*/ 0 w 1800000"/>
              <a:gd name="connsiteY0" fmla="*/ 0 h 1584000"/>
              <a:gd name="connsiteX1" fmla="*/ 1800000 w 1800000"/>
              <a:gd name="connsiteY1" fmla="*/ 0 h 1584000"/>
              <a:gd name="connsiteX2" fmla="*/ 1800000 w 1800000"/>
              <a:gd name="connsiteY2" fmla="*/ 1584000 h 1584000"/>
              <a:gd name="connsiteX3" fmla="*/ 0 w 1800000"/>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1800000" h="1584000">
                <a:moveTo>
                  <a:pt x="0" y="0"/>
                </a:moveTo>
                <a:lnTo>
                  <a:pt x="1800000" y="0"/>
                </a:lnTo>
                <a:lnTo>
                  <a:pt x="1800000" y="1584000"/>
                </a:lnTo>
                <a:lnTo>
                  <a:pt x="0" y="1584000"/>
                </a:lnTo>
                <a:close/>
              </a:path>
            </a:pathLst>
          </a:custGeom>
        </p:spPr>
      </p:pic>
      <p:pic>
        <p:nvPicPr>
          <p:cNvPr id="25" name="図 24">
            <a:extLst>
              <a:ext uri="{FF2B5EF4-FFF2-40B4-BE49-F238E27FC236}">
                <a16:creationId xmlns:a16="http://schemas.microsoft.com/office/drawing/2014/main" id="{BEA0BC4B-6872-DBD7-C133-6794A756A8A3}"/>
              </a:ext>
            </a:extLst>
          </p:cNvPr>
          <p:cNvPicPr>
            <a:picLocks noChangeAspect="1"/>
          </p:cNvPicPr>
          <p:nvPr/>
        </p:nvPicPr>
        <p:blipFill>
          <a:blip r:embed="rId2"/>
          <a:srcRect l="53718" t="17062" r="28825" b="59477"/>
          <a:stretch/>
        </p:blipFill>
        <p:spPr>
          <a:xfrm>
            <a:off x="6801272" y="2205000"/>
            <a:ext cx="1145456" cy="1008000"/>
          </a:xfrm>
          <a:custGeom>
            <a:avLst/>
            <a:gdLst>
              <a:gd name="connsiteX0" fmla="*/ 0 w 1800000"/>
              <a:gd name="connsiteY0" fmla="*/ 0 h 1584000"/>
              <a:gd name="connsiteX1" fmla="*/ 1800000 w 1800000"/>
              <a:gd name="connsiteY1" fmla="*/ 0 h 1584000"/>
              <a:gd name="connsiteX2" fmla="*/ 1800000 w 1800000"/>
              <a:gd name="connsiteY2" fmla="*/ 1584000 h 1584000"/>
              <a:gd name="connsiteX3" fmla="*/ 0 w 1800000"/>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1800000" h="1584000">
                <a:moveTo>
                  <a:pt x="0" y="0"/>
                </a:moveTo>
                <a:lnTo>
                  <a:pt x="1800000" y="0"/>
                </a:lnTo>
                <a:lnTo>
                  <a:pt x="1800000" y="1584000"/>
                </a:lnTo>
                <a:lnTo>
                  <a:pt x="0" y="1584000"/>
                </a:lnTo>
                <a:close/>
              </a:path>
            </a:pathLst>
          </a:custGeom>
        </p:spPr>
      </p:pic>
      <p:pic>
        <p:nvPicPr>
          <p:cNvPr id="24" name="図 23">
            <a:extLst>
              <a:ext uri="{FF2B5EF4-FFF2-40B4-BE49-F238E27FC236}">
                <a16:creationId xmlns:a16="http://schemas.microsoft.com/office/drawing/2014/main" id="{7C993D5B-271D-4CEF-028D-6A921494B83C}"/>
              </a:ext>
            </a:extLst>
          </p:cNvPr>
          <p:cNvPicPr>
            <a:picLocks noChangeAspect="1"/>
          </p:cNvPicPr>
          <p:nvPr/>
        </p:nvPicPr>
        <p:blipFill>
          <a:blip r:embed="rId2"/>
          <a:srcRect l="78508" t="17062" r="4035" b="59477"/>
          <a:stretch/>
        </p:blipFill>
        <p:spPr>
          <a:xfrm>
            <a:off x="9363372" y="2205000"/>
            <a:ext cx="1145456" cy="1008000"/>
          </a:xfrm>
          <a:custGeom>
            <a:avLst/>
            <a:gdLst>
              <a:gd name="connsiteX0" fmla="*/ 0 w 1800000"/>
              <a:gd name="connsiteY0" fmla="*/ 0 h 1584000"/>
              <a:gd name="connsiteX1" fmla="*/ 1800000 w 1800000"/>
              <a:gd name="connsiteY1" fmla="*/ 0 h 1584000"/>
              <a:gd name="connsiteX2" fmla="*/ 1800000 w 1800000"/>
              <a:gd name="connsiteY2" fmla="*/ 1584000 h 1584000"/>
              <a:gd name="connsiteX3" fmla="*/ 0 w 1800000"/>
              <a:gd name="connsiteY3" fmla="*/ 1584000 h 1584000"/>
            </a:gdLst>
            <a:ahLst/>
            <a:cxnLst>
              <a:cxn ang="0">
                <a:pos x="connsiteX0" y="connsiteY0"/>
              </a:cxn>
              <a:cxn ang="0">
                <a:pos x="connsiteX1" y="connsiteY1"/>
              </a:cxn>
              <a:cxn ang="0">
                <a:pos x="connsiteX2" y="connsiteY2"/>
              </a:cxn>
              <a:cxn ang="0">
                <a:pos x="connsiteX3" y="connsiteY3"/>
              </a:cxn>
            </a:cxnLst>
            <a:rect l="l" t="t" r="r" b="b"/>
            <a:pathLst>
              <a:path w="1800000" h="1584000">
                <a:moveTo>
                  <a:pt x="0" y="0"/>
                </a:moveTo>
                <a:lnTo>
                  <a:pt x="1800000" y="0"/>
                </a:lnTo>
                <a:lnTo>
                  <a:pt x="1800000" y="1584000"/>
                </a:lnTo>
                <a:lnTo>
                  <a:pt x="0" y="1584000"/>
                </a:lnTo>
                <a:close/>
              </a:path>
            </a:pathLst>
          </a:custGeom>
        </p:spPr>
      </p:pic>
      <p:sp>
        <p:nvSpPr>
          <p:cNvPr id="3" name="タイトル 2">
            <a:extLst>
              <a:ext uri="{FF2B5EF4-FFF2-40B4-BE49-F238E27FC236}">
                <a16:creationId xmlns:a16="http://schemas.microsoft.com/office/drawing/2014/main" id="{F9A8DD6C-2985-0FD8-4FCE-EA83F84CD382}"/>
              </a:ext>
            </a:extLst>
          </p:cNvPr>
          <p:cNvSpPr>
            <a:spLocks noGrp="1"/>
          </p:cNvSpPr>
          <p:nvPr>
            <p:ph type="title"/>
          </p:nvPr>
        </p:nvSpPr>
        <p:spPr>
          <a:xfrm>
            <a:off x="1488000" y="275024"/>
            <a:ext cx="9726100" cy="323165"/>
          </a:xfrm>
        </p:spPr>
        <p:txBody>
          <a:bodyPr/>
          <a:lstStyle/>
          <a:p>
            <a:r>
              <a:rPr lang="zh-TW" altLang="en-US">
                <a:solidFill>
                  <a:srgbClr val="005396"/>
                </a:solidFill>
                <a:latin typeface="BIZ UDPゴシック" panose="020B0400000000000000" pitchFamily="50" charset="-128"/>
                <a:ea typeface="BIZ UDPゴシック" panose="020B0400000000000000" pitchFamily="50" charset="-128"/>
              </a:rPr>
              <a:t>新造船建造監理事業</a:t>
            </a:r>
            <a:endParaRPr lang="ja-JP" altLang="en-US">
              <a:solidFill>
                <a:srgbClr val="005396"/>
              </a:solidFill>
              <a:latin typeface="BIZ UDPゴシック" panose="020B0400000000000000" pitchFamily="50" charset="-128"/>
              <a:ea typeface="BIZ UDPゴシック" panose="020B0400000000000000" pitchFamily="50" charset="-128"/>
            </a:endParaRPr>
          </a:p>
        </p:txBody>
      </p:sp>
      <p:sp>
        <p:nvSpPr>
          <p:cNvPr id="15" name="正方形/長方形 14">
            <a:extLst>
              <a:ext uri="{FF2B5EF4-FFF2-40B4-BE49-F238E27FC236}">
                <a16:creationId xmlns:a16="http://schemas.microsoft.com/office/drawing/2014/main" id="{CC16EF03-4514-BA67-90E8-5E231E2295C9}"/>
              </a:ext>
            </a:extLst>
          </p:cNvPr>
          <p:cNvSpPr/>
          <p:nvPr/>
        </p:nvSpPr>
        <p:spPr>
          <a:xfrm>
            <a:off x="984000" y="1773000"/>
            <a:ext cx="2556000" cy="432000"/>
          </a:xfrm>
          <a:prstGeom prst="rect">
            <a:avLst/>
          </a:pr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latin typeface="BIZ UDPゴシック" panose="020B0400000000000000" pitchFamily="50" charset="-128"/>
                <a:ea typeface="BIZ UDPゴシック" panose="020B0400000000000000" pitchFamily="50" charset="-128"/>
              </a:rPr>
              <a:t>引合・計画・造船所選定</a:t>
            </a:r>
          </a:p>
        </p:txBody>
      </p:sp>
      <p:sp>
        <p:nvSpPr>
          <p:cNvPr id="16" name="正方形/長方形 15">
            <a:extLst>
              <a:ext uri="{FF2B5EF4-FFF2-40B4-BE49-F238E27FC236}">
                <a16:creationId xmlns:a16="http://schemas.microsoft.com/office/drawing/2014/main" id="{94A05FD6-68F9-C690-2AB9-A4D75B831E92}"/>
              </a:ext>
            </a:extLst>
          </p:cNvPr>
          <p:cNvSpPr/>
          <p:nvPr/>
        </p:nvSpPr>
        <p:spPr>
          <a:xfrm>
            <a:off x="3540000" y="1773000"/>
            <a:ext cx="2556000" cy="432000"/>
          </a:xfrm>
          <a:prstGeom prst="rect">
            <a:avLst/>
          </a:pr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latin typeface="BIZ UDPゴシック" panose="020B0400000000000000" pitchFamily="50" charset="-128"/>
                <a:ea typeface="BIZ UDPゴシック" panose="020B0400000000000000" pitchFamily="50" charset="-128"/>
              </a:rPr>
              <a:t>仕様策定</a:t>
            </a:r>
          </a:p>
        </p:txBody>
      </p:sp>
      <p:sp>
        <p:nvSpPr>
          <p:cNvPr id="17" name="正方形/長方形 16">
            <a:extLst>
              <a:ext uri="{FF2B5EF4-FFF2-40B4-BE49-F238E27FC236}">
                <a16:creationId xmlns:a16="http://schemas.microsoft.com/office/drawing/2014/main" id="{93BAD618-C2E2-11F0-2421-4BC7378C221A}"/>
              </a:ext>
            </a:extLst>
          </p:cNvPr>
          <p:cNvSpPr/>
          <p:nvPr/>
        </p:nvSpPr>
        <p:spPr>
          <a:xfrm>
            <a:off x="6096000" y="1773000"/>
            <a:ext cx="2556000" cy="432000"/>
          </a:xfrm>
          <a:prstGeom prst="rect">
            <a:avLst/>
          </a:pr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latin typeface="BIZ UDPゴシック" panose="020B0400000000000000" pitchFamily="50" charset="-128"/>
                <a:ea typeface="BIZ UDPゴシック" panose="020B0400000000000000" pitchFamily="50" charset="-128"/>
              </a:rPr>
              <a:t>詳細設計</a:t>
            </a:r>
          </a:p>
        </p:txBody>
      </p:sp>
      <p:sp>
        <p:nvSpPr>
          <p:cNvPr id="18" name="正方形/長方形 17">
            <a:extLst>
              <a:ext uri="{FF2B5EF4-FFF2-40B4-BE49-F238E27FC236}">
                <a16:creationId xmlns:a16="http://schemas.microsoft.com/office/drawing/2014/main" id="{F0DB4279-3F4A-D07D-8126-1CD39C4D5B22}"/>
              </a:ext>
            </a:extLst>
          </p:cNvPr>
          <p:cNvSpPr/>
          <p:nvPr/>
        </p:nvSpPr>
        <p:spPr>
          <a:xfrm>
            <a:off x="8658100" y="1783180"/>
            <a:ext cx="2556000" cy="432000"/>
          </a:xfrm>
          <a:prstGeom prst="rect">
            <a:avLst/>
          </a:pr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latin typeface="BIZ UDPゴシック" panose="020B0400000000000000" pitchFamily="50" charset="-128"/>
                <a:ea typeface="BIZ UDPゴシック" panose="020B0400000000000000" pitchFamily="50" charset="-128"/>
              </a:rPr>
              <a:t>建造</a:t>
            </a:r>
          </a:p>
        </p:txBody>
      </p:sp>
      <p:cxnSp>
        <p:nvCxnSpPr>
          <p:cNvPr id="30" name="直線コネクタ 29">
            <a:extLst>
              <a:ext uri="{FF2B5EF4-FFF2-40B4-BE49-F238E27FC236}">
                <a16:creationId xmlns:a16="http://schemas.microsoft.com/office/drawing/2014/main" id="{28507D48-FA4B-47B1-1E9B-C5D1980E8FFD}"/>
              </a:ext>
            </a:extLst>
          </p:cNvPr>
          <p:cNvCxnSpPr/>
          <p:nvPr/>
        </p:nvCxnSpPr>
        <p:spPr>
          <a:xfrm>
            <a:off x="977900" y="2205000"/>
            <a:ext cx="0" cy="3816000"/>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308A6D1-3BAF-5AE2-9FC8-675BEFA62E28}"/>
              </a:ext>
            </a:extLst>
          </p:cNvPr>
          <p:cNvCxnSpPr/>
          <p:nvPr/>
        </p:nvCxnSpPr>
        <p:spPr>
          <a:xfrm>
            <a:off x="3535425" y="2205000"/>
            <a:ext cx="0" cy="3816000"/>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CE2EFD7-CBC8-9A2F-4397-DC82E02192DC}"/>
              </a:ext>
            </a:extLst>
          </p:cNvPr>
          <p:cNvCxnSpPr/>
          <p:nvPr/>
        </p:nvCxnSpPr>
        <p:spPr>
          <a:xfrm>
            <a:off x="6092950" y="2205000"/>
            <a:ext cx="0" cy="3816000"/>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513886C-B158-A8EB-A488-2F23CCC3FFA8}"/>
              </a:ext>
            </a:extLst>
          </p:cNvPr>
          <p:cNvCxnSpPr/>
          <p:nvPr/>
        </p:nvCxnSpPr>
        <p:spPr>
          <a:xfrm>
            <a:off x="8650475" y="2205000"/>
            <a:ext cx="0" cy="3816000"/>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7332488-04B6-8CE4-D479-689D2E78D18F}"/>
              </a:ext>
            </a:extLst>
          </p:cNvPr>
          <p:cNvCxnSpPr/>
          <p:nvPr/>
        </p:nvCxnSpPr>
        <p:spPr>
          <a:xfrm>
            <a:off x="11208000" y="2205000"/>
            <a:ext cx="0" cy="3816000"/>
          </a:xfrm>
          <a:prstGeom prst="line">
            <a:avLst/>
          </a:prstGeom>
          <a:ln w="3810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矢印: 左右 34">
            <a:extLst>
              <a:ext uri="{FF2B5EF4-FFF2-40B4-BE49-F238E27FC236}">
                <a16:creationId xmlns:a16="http://schemas.microsoft.com/office/drawing/2014/main" id="{94051903-60F7-E764-78B2-8DEED4CB4796}"/>
              </a:ext>
            </a:extLst>
          </p:cNvPr>
          <p:cNvSpPr/>
          <p:nvPr/>
        </p:nvSpPr>
        <p:spPr>
          <a:xfrm>
            <a:off x="1055999" y="3213000"/>
            <a:ext cx="3744000" cy="288000"/>
          </a:xfrm>
          <a:prstGeom prst="leftRightArrow">
            <a:avLst>
              <a:gd name="adj1" fmla="val 100000"/>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latin typeface="BIZ UDPゴシック" panose="020B0400000000000000" pitchFamily="50" charset="-128"/>
                <a:ea typeface="BIZ UDPゴシック" panose="020B0400000000000000" pitchFamily="50" charset="-128"/>
              </a:rPr>
              <a:t>商船三井技術部門</a:t>
            </a:r>
          </a:p>
        </p:txBody>
      </p:sp>
      <p:sp>
        <p:nvSpPr>
          <p:cNvPr id="36" name="矢印: 左右 35">
            <a:extLst>
              <a:ext uri="{FF2B5EF4-FFF2-40B4-BE49-F238E27FC236}">
                <a16:creationId xmlns:a16="http://schemas.microsoft.com/office/drawing/2014/main" id="{A83E59A2-2D8A-B35D-5B29-F33C818962DF}"/>
              </a:ext>
            </a:extLst>
          </p:cNvPr>
          <p:cNvSpPr/>
          <p:nvPr/>
        </p:nvSpPr>
        <p:spPr>
          <a:xfrm>
            <a:off x="2280000" y="3573000"/>
            <a:ext cx="8856000" cy="288000"/>
          </a:xfrm>
          <a:prstGeom prst="leftRightArrow">
            <a:avLst>
              <a:gd name="adj1" fmla="val 100000"/>
              <a:gd name="adj2"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latin typeface="BIZ UDPゴシック" panose="020B0400000000000000" pitchFamily="50" charset="-128"/>
                <a:ea typeface="BIZ UDPゴシック" panose="020B0400000000000000" pitchFamily="50" charset="-128"/>
              </a:rPr>
              <a:t>商船三井マリテックス（プロジェクトマネジメント）</a:t>
            </a:r>
          </a:p>
        </p:txBody>
      </p:sp>
      <p:grpSp>
        <p:nvGrpSpPr>
          <p:cNvPr id="57" name="グループ化 56">
            <a:extLst>
              <a:ext uri="{FF2B5EF4-FFF2-40B4-BE49-F238E27FC236}">
                <a16:creationId xmlns:a16="http://schemas.microsoft.com/office/drawing/2014/main" id="{D10AFEB9-B569-4C22-2066-49F21ED6A8B8}"/>
              </a:ext>
            </a:extLst>
          </p:cNvPr>
          <p:cNvGrpSpPr/>
          <p:nvPr/>
        </p:nvGrpSpPr>
        <p:grpSpPr>
          <a:xfrm>
            <a:off x="1056000" y="4005000"/>
            <a:ext cx="2412000" cy="288000"/>
            <a:chOff x="1056000" y="4221000"/>
            <a:chExt cx="2412000" cy="288000"/>
          </a:xfrm>
        </p:grpSpPr>
        <p:sp>
          <p:nvSpPr>
            <p:cNvPr id="37" name="正方形/長方形 36">
              <a:extLst>
                <a:ext uri="{FF2B5EF4-FFF2-40B4-BE49-F238E27FC236}">
                  <a16:creationId xmlns:a16="http://schemas.microsoft.com/office/drawing/2014/main" id="{AC1F9AA9-8025-702B-E9B3-23E5B22EB319}"/>
                </a:ext>
              </a:extLst>
            </p:cNvPr>
            <p:cNvSpPr/>
            <p:nvPr/>
          </p:nvSpPr>
          <p:spPr>
            <a:xfrm>
              <a:off x="1056000" y="4221000"/>
              <a:ext cx="241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latin typeface="BIZ UDPゴシック" panose="020B0400000000000000" pitchFamily="50" charset="-128"/>
                  <a:ea typeface="BIZ UDPゴシック" panose="020B0400000000000000" pitchFamily="50" charset="-128"/>
                </a:rPr>
                <a:t>造船所選定支援</a:t>
              </a:r>
            </a:p>
          </p:txBody>
        </p:sp>
        <p:cxnSp>
          <p:nvCxnSpPr>
            <p:cNvPr id="44" name="直線コネクタ 43">
              <a:extLst>
                <a:ext uri="{FF2B5EF4-FFF2-40B4-BE49-F238E27FC236}">
                  <a16:creationId xmlns:a16="http://schemas.microsoft.com/office/drawing/2014/main" id="{B257A6BC-B66D-BBF9-CF1E-6A5F5DD522E8}"/>
                </a:ext>
              </a:extLst>
            </p:cNvPr>
            <p:cNvCxnSpPr>
              <a:cxnSpLocks/>
            </p:cNvCxnSpPr>
            <p:nvPr/>
          </p:nvCxnSpPr>
          <p:spPr>
            <a:xfrm>
              <a:off x="1056000" y="4509000"/>
              <a:ext cx="241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 name="グループ化 55">
            <a:extLst>
              <a:ext uri="{FF2B5EF4-FFF2-40B4-BE49-F238E27FC236}">
                <a16:creationId xmlns:a16="http://schemas.microsoft.com/office/drawing/2014/main" id="{4C89701F-2EFF-A9DB-8493-EC6A227EA899}"/>
              </a:ext>
            </a:extLst>
          </p:cNvPr>
          <p:cNvGrpSpPr/>
          <p:nvPr/>
        </p:nvGrpSpPr>
        <p:grpSpPr>
          <a:xfrm>
            <a:off x="3612000" y="4005000"/>
            <a:ext cx="2412000" cy="288000"/>
            <a:chOff x="3612000" y="4221000"/>
            <a:chExt cx="2412000" cy="288000"/>
          </a:xfrm>
        </p:grpSpPr>
        <p:sp>
          <p:nvSpPr>
            <p:cNvPr id="38" name="正方形/長方形 37">
              <a:extLst>
                <a:ext uri="{FF2B5EF4-FFF2-40B4-BE49-F238E27FC236}">
                  <a16:creationId xmlns:a16="http://schemas.microsoft.com/office/drawing/2014/main" id="{3430B190-CD27-1848-728A-4FD065A55114}"/>
                </a:ext>
              </a:extLst>
            </p:cNvPr>
            <p:cNvSpPr/>
            <p:nvPr/>
          </p:nvSpPr>
          <p:spPr>
            <a:xfrm>
              <a:off x="3612000" y="4221000"/>
              <a:ext cx="241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latin typeface="BIZ UDPゴシック" panose="020B0400000000000000" pitchFamily="50" charset="-128"/>
                  <a:ea typeface="BIZ UDPゴシック" panose="020B0400000000000000" pitchFamily="50" charset="-128"/>
                </a:rPr>
                <a:t>設計コンサルティング</a:t>
              </a:r>
            </a:p>
          </p:txBody>
        </p:sp>
        <p:cxnSp>
          <p:nvCxnSpPr>
            <p:cNvPr id="45" name="直線コネクタ 44">
              <a:extLst>
                <a:ext uri="{FF2B5EF4-FFF2-40B4-BE49-F238E27FC236}">
                  <a16:creationId xmlns:a16="http://schemas.microsoft.com/office/drawing/2014/main" id="{661304EA-31B0-9EC2-8C3E-90A5E1EBE975}"/>
                </a:ext>
              </a:extLst>
            </p:cNvPr>
            <p:cNvCxnSpPr>
              <a:cxnSpLocks/>
            </p:cNvCxnSpPr>
            <p:nvPr/>
          </p:nvCxnSpPr>
          <p:spPr>
            <a:xfrm>
              <a:off x="3612000" y="4509000"/>
              <a:ext cx="241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7D6D1128-C98B-512E-D1D6-47741473B6C2}"/>
              </a:ext>
            </a:extLst>
          </p:cNvPr>
          <p:cNvGrpSpPr/>
          <p:nvPr/>
        </p:nvGrpSpPr>
        <p:grpSpPr>
          <a:xfrm>
            <a:off x="6168000" y="4005000"/>
            <a:ext cx="2412000" cy="288000"/>
            <a:chOff x="6168000" y="4221000"/>
            <a:chExt cx="2412000" cy="288000"/>
          </a:xfrm>
        </p:grpSpPr>
        <p:sp>
          <p:nvSpPr>
            <p:cNvPr id="39" name="正方形/長方形 38">
              <a:extLst>
                <a:ext uri="{FF2B5EF4-FFF2-40B4-BE49-F238E27FC236}">
                  <a16:creationId xmlns:a16="http://schemas.microsoft.com/office/drawing/2014/main" id="{48365E51-CBE2-4767-9FDC-278C91D912AE}"/>
                </a:ext>
              </a:extLst>
            </p:cNvPr>
            <p:cNvSpPr/>
            <p:nvPr/>
          </p:nvSpPr>
          <p:spPr>
            <a:xfrm>
              <a:off x="6168000" y="4221000"/>
              <a:ext cx="241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latin typeface="BIZ UDPゴシック" panose="020B0400000000000000" pitchFamily="50" charset="-128"/>
                  <a:ea typeface="BIZ UDPゴシック" panose="020B0400000000000000" pitchFamily="50" charset="-128"/>
                </a:rPr>
                <a:t>設計コンサルティング</a:t>
              </a:r>
            </a:p>
          </p:txBody>
        </p:sp>
        <p:cxnSp>
          <p:nvCxnSpPr>
            <p:cNvPr id="46" name="直線コネクタ 45">
              <a:extLst>
                <a:ext uri="{FF2B5EF4-FFF2-40B4-BE49-F238E27FC236}">
                  <a16:creationId xmlns:a16="http://schemas.microsoft.com/office/drawing/2014/main" id="{54F23991-1462-A0F5-0CF3-81363C1FAB10}"/>
                </a:ext>
              </a:extLst>
            </p:cNvPr>
            <p:cNvCxnSpPr>
              <a:cxnSpLocks/>
            </p:cNvCxnSpPr>
            <p:nvPr/>
          </p:nvCxnSpPr>
          <p:spPr>
            <a:xfrm>
              <a:off x="6168000" y="4509000"/>
              <a:ext cx="241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グループ化 61">
            <a:extLst>
              <a:ext uri="{FF2B5EF4-FFF2-40B4-BE49-F238E27FC236}">
                <a16:creationId xmlns:a16="http://schemas.microsoft.com/office/drawing/2014/main" id="{C353D32A-C97D-F798-566F-093A7BB96E4D}"/>
              </a:ext>
            </a:extLst>
          </p:cNvPr>
          <p:cNvGrpSpPr/>
          <p:nvPr/>
        </p:nvGrpSpPr>
        <p:grpSpPr>
          <a:xfrm>
            <a:off x="8724000" y="5013000"/>
            <a:ext cx="2412000" cy="288000"/>
            <a:chOff x="8724000" y="5445388"/>
            <a:chExt cx="2412000" cy="288000"/>
          </a:xfrm>
        </p:grpSpPr>
        <p:sp>
          <p:nvSpPr>
            <p:cNvPr id="41" name="正方形/長方形 40">
              <a:extLst>
                <a:ext uri="{FF2B5EF4-FFF2-40B4-BE49-F238E27FC236}">
                  <a16:creationId xmlns:a16="http://schemas.microsoft.com/office/drawing/2014/main" id="{5B9E3B73-DAB5-89FB-2DF5-188EDC0A5A11}"/>
                </a:ext>
              </a:extLst>
            </p:cNvPr>
            <p:cNvSpPr/>
            <p:nvPr/>
          </p:nvSpPr>
          <p:spPr>
            <a:xfrm>
              <a:off x="8724000" y="5445388"/>
              <a:ext cx="241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latin typeface="BIZ UDPゴシック" panose="020B0400000000000000" pitchFamily="50" charset="-128"/>
                  <a:ea typeface="BIZ UDPゴシック" panose="020B0400000000000000" pitchFamily="50" charset="-128"/>
                </a:rPr>
                <a:t>設計コンサルティング</a:t>
              </a:r>
            </a:p>
          </p:txBody>
        </p:sp>
        <p:cxnSp>
          <p:nvCxnSpPr>
            <p:cNvPr id="47" name="直線コネクタ 46">
              <a:extLst>
                <a:ext uri="{FF2B5EF4-FFF2-40B4-BE49-F238E27FC236}">
                  <a16:creationId xmlns:a16="http://schemas.microsoft.com/office/drawing/2014/main" id="{53153AB3-0546-6757-3A97-DE3DA808B7E3}"/>
                </a:ext>
              </a:extLst>
            </p:cNvPr>
            <p:cNvCxnSpPr>
              <a:cxnSpLocks/>
            </p:cNvCxnSpPr>
            <p:nvPr/>
          </p:nvCxnSpPr>
          <p:spPr>
            <a:xfrm>
              <a:off x="8724000" y="5733388"/>
              <a:ext cx="241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720C541C-38DF-2E9F-7322-D591A893E6DA}"/>
              </a:ext>
            </a:extLst>
          </p:cNvPr>
          <p:cNvGrpSpPr/>
          <p:nvPr/>
        </p:nvGrpSpPr>
        <p:grpSpPr>
          <a:xfrm>
            <a:off x="8724000" y="4005000"/>
            <a:ext cx="1152000" cy="288000"/>
            <a:chOff x="8724000" y="4221000"/>
            <a:chExt cx="1152000" cy="288000"/>
          </a:xfrm>
        </p:grpSpPr>
        <p:sp>
          <p:nvSpPr>
            <p:cNvPr id="40" name="正方形/長方形 39">
              <a:extLst>
                <a:ext uri="{FF2B5EF4-FFF2-40B4-BE49-F238E27FC236}">
                  <a16:creationId xmlns:a16="http://schemas.microsoft.com/office/drawing/2014/main" id="{FA6ECF99-3552-E451-A73B-AA78A5F24D94}"/>
                </a:ext>
              </a:extLst>
            </p:cNvPr>
            <p:cNvSpPr/>
            <p:nvPr/>
          </p:nvSpPr>
          <p:spPr>
            <a:xfrm>
              <a:off x="8724000" y="4221000"/>
              <a:ext cx="115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accent1"/>
                  </a:solidFill>
                  <a:latin typeface="BIZ UDPゴシック" panose="020B0400000000000000" pitchFamily="50" charset="-128"/>
                  <a:ea typeface="BIZ UDPゴシック" panose="020B0400000000000000" pitchFamily="50" charset="-128"/>
                </a:rPr>
                <a:t>監督派遣</a:t>
              </a:r>
            </a:p>
          </p:txBody>
        </p:sp>
        <p:cxnSp>
          <p:nvCxnSpPr>
            <p:cNvPr id="48" name="直線コネクタ 47">
              <a:extLst>
                <a:ext uri="{FF2B5EF4-FFF2-40B4-BE49-F238E27FC236}">
                  <a16:creationId xmlns:a16="http://schemas.microsoft.com/office/drawing/2014/main" id="{70D9BDF8-A486-67AA-1978-B4D239188A2D}"/>
                </a:ext>
              </a:extLst>
            </p:cNvPr>
            <p:cNvCxnSpPr>
              <a:cxnSpLocks/>
            </p:cNvCxnSpPr>
            <p:nvPr/>
          </p:nvCxnSpPr>
          <p:spPr>
            <a:xfrm>
              <a:off x="8724000" y="4509000"/>
              <a:ext cx="115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E11AFC25-9D65-A9E4-AF6D-F8BFB1E45848}"/>
              </a:ext>
            </a:extLst>
          </p:cNvPr>
          <p:cNvGrpSpPr/>
          <p:nvPr/>
        </p:nvGrpSpPr>
        <p:grpSpPr>
          <a:xfrm>
            <a:off x="9984000" y="4005000"/>
            <a:ext cx="1152000" cy="288000"/>
            <a:chOff x="9984000" y="4221000"/>
            <a:chExt cx="1152000" cy="288000"/>
          </a:xfrm>
        </p:grpSpPr>
        <p:sp>
          <p:nvSpPr>
            <p:cNvPr id="42" name="正方形/長方形 41">
              <a:extLst>
                <a:ext uri="{FF2B5EF4-FFF2-40B4-BE49-F238E27FC236}">
                  <a16:creationId xmlns:a16="http://schemas.microsoft.com/office/drawing/2014/main" id="{4A8C5B04-2D5C-D5BE-97E8-BF27C9312FD0}"/>
                </a:ext>
              </a:extLst>
            </p:cNvPr>
            <p:cNvSpPr/>
            <p:nvPr/>
          </p:nvSpPr>
          <p:spPr>
            <a:xfrm>
              <a:off x="9984000" y="4221000"/>
              <a:ext cx="1152000" cy="2880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b="1">
                  <a:solidFill>
                    <a:schemeClr val="accent1"/>
                  </a:solidFill>
                  <a:latin typeface="BIZ UDPゴシック" panose="020B0400000000000000" pitchFamily="50" charset="-128"/>
                  <a:ea typeface="BIZ UDPゴシック" panose="020B0400000000000000" pitchFamily="50" charset="-128"/>
                </a:rPr>
                <a:t>HSE</a:t>
              </a:r>
              <a:r>
                <a:rPr kumimoji="1" lang="ja-JP" altLang="en-US" sz="1600" b="1">
                  <a:solidFill>
                    <a:schemeClr val="accent1"/>
                  </a:solidFill>
                  <a:latin typeface="BIZ UDPゴシック" panose="020B0400000000000000" pitchFamily="50" charset="-128"/>
                  <a:ea typeface="BIZ UDPゴシック" panose="020B0400000000000000" pitchFamily="50" charset="-128"/>
                </a:rPr>
                <a:t>活動</a:t>
              </a:r>
            </a:p>
          </p:txBody>
        </p:sp>
        <p:cxnSp>
          <p:nvCxnSpPr>
            <p:cNvPr id="52" name="直線コネクタ 51">
              <a:extLst>
                <a:ext uri="{FF2B5EF4-FFF2-40B4-BE49-F238E27FC236}">
                  <a16:creationId xmlns:a16="http://schemas.microsoft.com/office/drawing/2014/main" id="{50B42EEB-745F-B5BD-9D37-2D2CFA13A12A}"/>
                </a:ext>
              </a:extLst>
            </p:cNvPr>
            <p:cNvCxnSpPr>
              <a:cxnSpLocks/>
            </p:cNvCxnSpPr>
            <p:nvPr/>
          </p:nvCxnSpPr>
          <p:spPr>
            <a:xfrm>
              <a:off x="9984000" y="4509000"/>
              <a:ext cx="1152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9" name="正方形/長方形 58">
            <a:extLst>
              <a:ext uri="{FF2B5EF4-FFF2-40B4-BE49-F238E27FC236}">
                <a16:creationId xmlns:a16="http://schemas.microsoft.com/office/drawing/2014/main" id="{A6C05878-7CFB-0A04-06F4-DA24A0A5AEA4}"/>
              </a:ext>
            </a:extLst>
          </p:cNvPr>
          <p:cNvSpPr/>
          <p:nvPr/>
        </p:nvSpPr>
        <p:spPr>
          <a:xfrm>
            <a:off x="3612000" y="4365000"/>
            <a:ext cx="2412000" cy="73577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船主要望仕様の策定</a:t>
            </a:r>
            <a:endParaRPr kumimoji="1" lang="en-US" altLang="ja-JP" sz="1200">
              <a:solidFill>
                <a:schemeClr val="tx1"/>
              </a:solidFill>
              <a:latin typeface="BIZ UDPゴシック" panose="020B0400000000000000" pitchFamily="50" charset="-128"/>
              <a:ea typeface="BIZ UDPゴシック" panose="020B0400000000000000" pitchFamily="50" charset="-128"/>
            </a:endParaRPr>
          </a:p>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メーカー選定</a:t>
            </a:r>
            <a:endParaRPr kumimoji="1" lang="en-US" altLang="ja-JP" sz="1200">
              <a:solidFill>
                <a:schemeClr val="tx1"/>
              </a:solidFill>
              <a:latin typeface="BIZ UDPゴシック" panose="020B0400000000000000" pitchFamily="50" charset="-128"/>
              <a:ea typeface="BIZ UDPゴシック" panose="020B0400000000000000" pitchFamily="50" charset="-128"/>
            </a:endParaRPr>
          </a:p>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費用査定</a:t>
            </a:r>
          </a:p>
        </p:txBody>
      </p:sp>
      <p:sp>
        <p:nvSpPr>
          <p:cNvPr id="60" name="正方形/長方形 59">
            <a:extLst>
              <a:ext uri="{FF2B5EF4-FFF2-40B4-BE49-F238E27FC236}">
                <a16:creationId xmlns:a16="http://schemas.microsoft.com/office/drawing/2014/main" id="{A027293B-B496-5B87-5287-1EAC70C23682}"/>
              </a:ext>
            </a:extLst>
          </p:cNvPr>
          <p:cNvSpPr/>
          <p:nvPr/>
        </p:nvSpPr>
        <p:spPr>
          <a:xfrm>
            <a:off x="6168000" y="4365000"/>
            <a:ext cx="2412000" cy="73577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設計確認（図面承認）</a:t>
            </a:r>
            <a:endParaRPr kumimoji="1" lang="en-US" altLang="ja-JP" sz="1200">
              <a:solidFill>
                <a:schemeClr val="tx1"/>
              </a:solidFill>
              <a:latin typeface="BIZ UDPゴシック" panose="020B0400000000000000" pitchFamily="50" charset="-128"/>
              <a:ea typeface="BIZ UDPゴシック" panose="020B0400000000000000" pitchFamily="50" charset="-128"/>
            </a:endParaRPr>
          </a:p>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設計進捗確認</a:t>
            </a:r>
            <a:endParaRPr kumimoji="1" lang="en-US" altLang="ja-JP" sz="1200">
              <a:solidFill>
                <a:schemeClr val="tx1"/>
              </a:solidFill>
              <a:latin typeface="BIZ UDPゴシック" panose="020B0400000000000000" pitchFamily="50" charset="-128"/>
              <a:ea typeface="BIZ UDPゴシック" panose="020B0400000000000000" pitchFamily="50" charset="-128"/>
            </a:endParaRPr>
          </a:p>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予実管理</a:t>
            </a:r>
          </a:p>
        </p:txBody>
      </p:sp>
      <p:sp>
        <p:nvSpPr>
          <p:cNvPr id="61" name="正方形/長方形 60">
            <a:extLst>
              <a:ext uri="{FF2B5EF4-FFF2-40B4-BE49-F238E27FC236}">
                <a16:creationId xmlns:a16="http://schemas.microsoft.com/office/drawing/2014/main" id="{CC72FF0A-8449-0742-46DB-38EFF764F675}"/>
              </a:ext>
            </a:extLst>
          </p:cNvPr>
          <p:cNvSpPr/>
          <p:nvPr/>
        </p:nvSpPr>
        <p:spPr>
          <a:xfrm>
            <a:off x="8724000" y="5373000"/>
            <a:ext cx="1223412" cy="51418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t">
            <a:spAutoFit/>
          </a:bodyPr>
          <a:lstStyle/>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機器運転</a:t>
            </a:r>
            <a:endParaRPr kumimoji="1" lang="en-US" altLang="ja-JP" sz="1200">
              <a:solidFill>
                <a:schemeClr val="tx1"/>
              </a:solidFill>
              <a:latin typeface="BIZ UDPゴシック" panose="020B0400000000000000" pitchFamily="50" charset="-128"/>
              <a:ea typeface="BIZ UDPゴシック" panose="020B0400000000000000" pitchFamily="50" charset="-128"/>
            </a:endParaRPr>
          </a:p>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試運転時立会</a:t>
            </a:r>
          </a:p>
        </p:txBody>
      </p:sp>
      <p:sp>
        <p:nvSpPr>
          <p:cNvPr id="63" name="正方形/長方形 62">
            <a:extLst>
              <a:ext uri="{FF2B5EF4-FFF2-40B4-BE49-F238E27FC236}">
                <a16:creationId xmlns:a16="http://schemas.microsoft.com/office/drawing/2014/main" id="{1D4E9782-AE4F-42EE-0F24-9E6C5AD0660D}"/>
              </a:ext>
            </a:extLst>
          </p:cNvPr>
          <p:cNvSpPr/>
          <p:nvPr/>
        </p:nvSpPr>
        <p:spPr>
          <a:xfrm>
            <a:off x="8724000" y="4365000"/>
            <a:ext cx="1223412" cy="280718"/>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t">
            <a:spAutoFit/>
          </a:bodyPr>
          <a:lstStyle/>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品質工程管理</a:t>
            </a:r>
          </a:p>
        </p:txBody>
      </p:sp>
      <p:sp>
        <p:nvSpPr>
          <p:cNvPr id="64" name="正方形/長方形 63">
            <a:extLst>
              <a:ext uri="{FF2B5EF4-FFF2-40B4-BE49-F238E27FC236}">
                <a16:creationId xmlns:a16="http://schemas.microsoft.com/office/drawing/2014/main" id="{9DD028FC-3FCE-2935-48F5-77A5D83A005F}"/>
              </a:ext>
            </a:extLst>
          </p:cNvPr>
          <p:cNvSpPr/>
          <p:nvPr/>
        </p:nvSpPr>
        <p:spPr>
          <a:xfrm>
            <a:off x="9983999" y="4365000"/>
            <a:ext cx="1295999" cy="51418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88900" indent="-88900" algn="l">
              <a:lnSpc>
                <a:spcPct val="120000"/>
              </a:lnSpc>
              <a:buClr>
                <a:schemeClr val="accent1"/>
              </a:buClr>
              <a:buFont typeface="Wingdings" panose="05000000000000000000" pitchFamily="2" charset="2"/>
              <a:buChar char="n"/>
            </a:pPr>
            <a:r>
              <a:rPr kumimoji="1" lang="ja-JP" altLang="en-US" sz="1200">
                <a:solidFill>
                  <a:schemeClr val="tx1"/>
                </a:solidFill>
                <a:latin typeface="BIZ UDPゴシック" panose="020B0400000000000000" pitchFamily="50" charset="-128"/>
                <a:ea typeface="BIZ UDPゴシック" panose="020B0400000000000000" pitchFamily="50" charset="-128"/>
              </a:rPr>
              <a:t>安全安心な</a:t>
            </a:r>
            <a:br>
              <a:rPr kumimoji="1" lang="en-US" altLang="ja-JP" sz="1200">
                <a:solidFill>
                  <a:schemeClr val="tx1"/>
                </a:solidFill>
                <a:latin typeface="BIZ UDPゴシック" panose="020B0400000000000000" pitchFamily="50" charset="-128"/>
                <a:ea typeface="BIZ UDPゴシック" panose="020B0400000000000000" pitchFamily="50" charset="-128"/>
              </a:rPr>
            </a:br>
            <a:r>
              <a:rPr kumimoji="1" lang="ja-JP" altLang="en-US" sz="1200">
                <a:solidFill>
                  <a:schemeClr val="tx1"/>
                </a:solidFill>
                <a:latin typeface="BIZ UDPゴシック" panose="020B0400000000000000" pitchFamily="50" charset="-128"/>
                <a:ea typeface="BIZ UDPゴシック" panose="020B0400000000000000" pitchFamily="50" charset="-128"/>
              </a:rPr>
              <a:t>労働環境確保</a:t>
            </a:r>
            <a:endParaRPr kumimoji="1" lang="en-US" altLang="ja-JP" sz="1200">
              <a:solidFill>
                <a:schemeClr val="tx1"/>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12144DAF-FB30-8B27-6C72-0E3F26026F23}"/>
              </a:ext>
            </a:extLst>
          </p:cNvPr>
          <p:cNvSpPr txBox="1"/>
          <p:nvPr/>
        </p:nvSpPr>
        <p:spPr>
          <a:xfrm>
            <a:off x="984000" y="1413000"/>
            <a:ext cx="10086416" cy="338554"/>
          </a:xfrm>
          <a:prstGeom prst="rect">
            <a:avLst/>
          </a:prstGeom>
          <a:noFill/>
        </p:spPr>
        <p:txBody>
          <a:bodyPr wrap="none" rtlCol="0">
            <a:spAutoFit/>
          </a:bodyPr>
          <a:lstStyle/>
          <a:p>
            <a:pPr algn="l"/>
            <a:r>
              <a:rPr kumimoji="1" lang="ja-JP" altLang="en-US" sz="1600">
                <a:solidFill>
                  <a:schemeClr val="tx1"/>
                </a:solidFill>
                <a:latin typeface="BIZ UDPゴシック" panose="020B0400000000000000" pitchFamily="50" charset="-128"/>
                <a:ea typeface="BIZ UDPゴシック" panose="020B0400000000000000" pitchFamily="50" charset="-128"/>
              </a:rPr>
              <a:t>造船所選定、仕様策定、設計、建造の新造船コンサルタントとして、計画立案から竣工までをサポートいたします。</a:t>
            </a:r>
          </a:p>
        </p:txBody>
      </p:sp>
      <p:sp>
        <p:nvSpPr>
          <p:cNvPr id="8" name="正方形/長方形 7">
            <a:extLst>
              <a:ext uri="{FF2B5EF4-FFF2-40B4-BE49-F238E27FC236}">
                <a16:creationId xmlns:a16="http://schemas.microsoft.com/office/drawing/2014/main" id="{DFFECDD3-948F-B22C-B955-8CDFD6C7E256}"/>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2" name="四角形: 角を丸くする 1">
            <a:extLst>
              <a:ext uri="{FF2B5EF4-FFF2-40B4-BE49-F238E27FC236}">
                <a16:creationId xmlns:a16="http://schemas.microsoft.com/office/drawing/2014/main" id="{EC1C7180-BE3A-D782-0A7D-8C20EA8631E5}"/>
              </a:ext>
            </a:extLst>
          </p:cNvPr>
          <p:cNvSpPr/>
          <p:nvPr/>
        </p:nvSpPr>
        <p:spPr>
          <a:xfrm>
            <a:off x="977900" y="958189"/>
            <a:ext cx="3750096"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BIZ UDPゴシック" panose="020B0400000000000000" pitchFamily="50" charset="-128"/>
                <a:ea typeface="BIZ UDPゴシック" panose="020B0400000000000000" pitchFamily="50" charset="-128"/>
              </a:rPr>
              <a:t>新造船建造監理業務の流れ</a:t>
            </a:r>
          </a:p>
        </p:txBody>
      </p:sp>
      <p:sp>
        <p:nvSpPr>
          <p:cNvPr id="5" name="フローチャート: 結合子 4">
            <a:extLst>
              <a:ext uri="{FF2B5EF4-FFF2-40B4-BE49-F238E27FC236}">
                <a16:creationId xmlns:a16="http://schemas.microsoft.com/office/drawing/2014/main" id="{C120E334-534A-6B45-61A0-DF8DDE91054D}"/>
              </a:ext>
            </a:extLst>
          </p:cNvPr>
          <p:cNvSpPr/>
          <p:nvPr/>
        </p:nvSpPr>
        <p:spPr>
          <a:xfrm>
            <a:off x="1039973" y="1006307"/>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2171869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1FEA2B-A56A-634A-FB7B-261E0D67ECBC}"/>
              </a:ext>
            </a:extLst>
          </p:cNvPr>
          <p:cNvSpPr/>
          <p:nvPr/>
        </p:nvSpPr>
        <p:spPr>
          <a:xfrm>
            <a:off x="984000" y="1125000"/>
            <a:ext cx="10230100" cy="48963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70523FA-3512-DBD7-3EF1-8E3FFB921434}"/>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10" name="タイトル 2">
            <a:extLst>
              <a:ext uri="{FF2B5EF4-FFF2-40B4-BE49-F238E27FC236}">
                <a16:creationId xmlns:a16="http://schemas.microsoft.com/office/drawing/2014/main" id="{12884BE4-EF1D-5CAA-811C-1FA9ADC86A5F}"/>
              </a:ext>
            </a:extLst>
          </p:cNvPr>
          <p:cNvSpPr>
            <a:spLocks noGrp="1"/>
          </p:cNvSpPr>
          <p:nvPr>
            <p:ph type="title"/>
          </p:nvPr>
        </p:nvSpPr>
        <p:spPr>
          <a:xfrm>
            <a:off x="1488000" y="275024"/>
            <a:ext cx="9726100" cy="323165"/>
          </a:xfrm>
        </p:spPr>
        <p:txBody>
          <a:bodyPr/>
          <a:lstStyle/>
          <a:p>
            <a:r>
              <a:rPr lang="zh-TW" altLang="en-US">
                <a:solidFill>
                  <a:srgbClr val="005396"/>
                </a:solidFill>
                <a:latin typeface="BIZ UDPゴシック" panose="020B0400000000000000" pitchFamily="50" charset="-128"/>
                <a:ea typeface="BIZ UDPゴシック" panose="020B0400000000000000" pitchFamily="50" charset="-128"/>
              </a:rPr>
              <a:t>新造船建造監理事業</a:t>
            </a:r>
            <a:endParaRPr lang="ja-JP" altLang="en-US">
              <a:solidFill>
                <a:srgbClr val="005396"/>
              </a:solidFill>
              <a:latin typeface="BIZ UDPゴシック" panose="020B0400000000000000" pitchFamily="50" charset="-128"/>
              <a:ea typeface="BIZ UDPゴシック" panose="020B0400000000000000" pitchFamily="50" charset="-128"/>
            </a:endParaRPr>
          </a:p>
        </p:txBody>
      </p:sp>
      <p:grpSp>
        <p:nvGrpSpPr>
          <p:cNvPr id="4" name="グループ化 3">
            <a:extLst>
              <a:ext uri="{FF2B5EF4-FFF2-40B4-BE49-F238E27FC236}">
                <a16:creationId xmlns:a16="http://schemas.microsoft.com/office/drawing/2014/main" id="{23E4FE54-586A-CB39-782B-7E14B73D9CDC}"/>
              </a:ext>
            </a:extLst>
          </p:cNvPr>
          <p:cNvGrpSpPr/>
          <p:nvPr/>
        </p:nvGrpSpPr>
        <p:grpSpPr>
          <a:xfrm>
            <a:off x="1117265" y="1796374"/>
            <a:ext cx="9919486" cy="1366423"/>
            <a:chOff x="1128000" y="1557000"/>
            <a:chExt cx="9919486" cy="1366423"/>
          </a:xfrm>
        </p:grpSpPr>
        <p:sp>
          <p:nvSpPr>
            <p:cNvPr id="6" name="テキスト ボックス 5">
              <a:extLst>
                <a:ext uri="{FF2B5EF4-FFF2-40B4-BE49-F238E27FC236}">
                  <a16:creationId xmlns:a16="http://schemas.microsoft.com/office/drawing/2014/main" id="{0F14AE25-AAA2-2FAA-4BA9-F177D2D3C397}"/>
                </a:ext>
              </a:extLst>
            </p:cNvPr>
            <p:cNvSpPr txBox="1"/>
            <p:nvPr/>
          </p:nvSpPr>
          <p:spPr>
            <a:xfrm>
              <a:off x="1128000" y="1557000"/>
              <a:ext cx="3445174"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a:latin typeface="BIZ UDPゴシック" panose="020B0400000000000000" pitchFamily="50" charset="-128"/>
                  <a:ea typeface="BIZ UDPゴシック" panose="020B0400000000000000" pitchFamily="50" charset="-128"/>
                </a:rPr>
                <a:t>新造船プロジェクトマネジメント業務</a:t>
              </a:r>
            </a:p>
          </p:txBody>
        </p:sp>
        <p:sp>
          <p:nvSpPr>
            <p:cNvPr id="8" name="テキスト ボックス 7">
              <a:extLst>
                <a:ext uri="{FF2B5EF4-FFF2-40B4-BE49-F238E27FC236}">
                  <a16:creationId xmlns:a16="http://schemas.microsoft.com/office/drawing/2014/main" id="{57BA1DB2-E6F9-3513-4E85-F69570785170}"/>
                </a:ext>
              </a:extLst>
            </p:cNvPr>
            <p:cNvSpPr txBox="1"/>
            <p:nvPr/>
          </p:nvSpPr>
          <p:spPr>
            <a:xfrm>
              <a:off x="1128000" y="1989000"/>
              <a:ext cx="9919486" cy="934423"/>
            </a:xfrm>
            <a:prstGeom prst="rect">
              <a:avLst/>
            </a:prstGeom>
            <a:noFill/>
          </p:spPr>
          <p:txBody>
            <a:bodyPr wrap="squar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algn="l">
                <a:lnSpc>
                  <a:spcPct val="120000"/>
                </a:lnSpc>
              </a:pPr>
              <a:r>
                <a:rPr lang="ja-JP" altLang="en-US">
                  <a:latin typeface="BIZ UDPゴシック" panose="020B0400000000000000" pitchFamily="50" charset="-128"/>
                  <a:ea typeface="BIZ UDPゴシック" panose="020B0400000000000000" pitchFamily="50" charset="-128"/>
                </a:rPr>
                <a:t>契約仕様策定・設計・建造段階においてプロジェクト全体を俯瞰しながら、当社独自の品質マネジメントシステム（</a:t>
              </a:r>
              <a:r>
                <a:rPr lang="en-US" altLang="ja-JP">
                  <a:latin typeface="BIZ UDPゴシック" panose="020B0400000000000000" pitchFamily="50" charset="-128"/>
                  <a:ea typeface="BIZ UDPゴシック" panose="020B0400000000000000" pitchFamily="50" charset="-128"/>
                </a:rPr>
                <a:t>ISO9001</a:t>
              </a:r>
              <a:r>
                <a:rPr lang="ja-JP" altLang="en-US">
                  <a:latin typeface="BIZ UDPゴシック" panose="020B0400000000000000" pitchFamily="50" charset="-128"/>
                  <a:ea typeface="BIZ UDPゴシック" panose="020B0400000000000000" pitchFamily="50" charset="-128"/>
                </a:rPr>
                <a:t>取得</a:t>
              </a:r>
              <a:r>
                <a:rPr lang="en-US" altLang="ja-JP">
                  <a:latin typeface="BIZ UDPゴシック" panose="020B0400000000000000" pitchFamily="50" charset="-128"/>
                  <a:ea typeface="BIZ UDPゴシック" panose="020B0400000000000000" pitchFamily="50" charset="-128"/>
                </a:rPr>
                <a:t>)</a:t>
              </a:r>
              <a:r>
                <a:rPr lang="ja-JP" altLang="en-US">
                  <a:latin typeface="BIZ UDPゴシック" panose="020B0400000000000000" pitchFamily="50" charset="-128"/>
                  <a:ea typeface="BIZ UDPゴシック" panose="020B0400000000000000" pitchFamily="50" charset="-128"/>
                </a:rPr>
                <a:t>を用いた安全・工程・品質管理を行います。各プロジェクト毎に専任のプロジェクトマネージャーを任命し、造船所・船主関係部門の窓口となって契約から竣工までプロジェクト全体を統括します。</a:t>
              </a:r>
            </a:p>
          </p:txBody>
        </p:sp>
      </p:grpSp>
      <p:grpSp>
        <p:nvGrpSpPr>
          <p:cNvPr id="9" name="グループ化 8">
            <a:extLst>
              <a:ext uri="{FF2B5EF4-FFF2-40B4-BE49-F238E27FC236}">
                <a16:creationId xmlns:a16="http://schemas.microsoft.com/office/drawing/2014/main" id="{BC6CBB22-16E8-5ABF-955E-18B4A9009A5B}"/>
              </a:ext>
            </a:extLst>
          </p:cNvPr>
          <p:cNvGrpSpPr/>
          <p:nvPr/>
        </p:nvGrpSpPr>
        <p:grpSpPr>
          <a:xfrm>
            <a:off x="1117265" y="3429000"/>
            <a:ext cx="7304503" cy="2317935"/>
            <a:chOff x="1127999" y="1557000"/>
            <a:chExt cx="7304503" cy="2014316"/>
          </a:xfrm>
        </p:grpSpPr>
        <p:sp>
          <p:nvSpPr>
            <p:cNvPr id="11" name="テキスト ボックス 10">
              <a:extLst>
                <a:ext uri="{FF2B5EF4-FFF2-40B4-BE49-F238E27FC236}">
                  <a16:creationId xmlns:a16="http://schemas.microsoft.com/office/drawing/2014/main" id="{25901E4F-8197-4B9E-5C20-252AD9C58C35}"/>
                </a:ext>
              </a:extLst>
            </p:cNvPr>
            <p:cNvSpPr txBox="1"/>
            <p:nvPr/>
          </p:nvSpPr>
          <p:spPr>
            <a:xfrm>
              <a:off x="1127999" y="1557000"/>
              <a:ext cx="7304503" cy="343492"/>
            </a:xfrm>
            <a:prstGeom prst="rect">
              <a:avLst/>
            </a:prstGeom>
            <a:solidFill>
              <a:schemeClr val="accent2"/>
            </a:solidFill>
          </p:spPr>
          <p:txBody>
            <a:bodyPr wrap="squar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a:latin typeface="BIZ UDPゴシック" panose="020B0400000000000000" pitchFamily="50" charset="-128"/>
                  <a:ea typeface="BIZ UDPゴシック" panose="020B0400000000000000" pitchFamily="50" charset="-128"/>
                </a:rPr>
                <a:t>設計コンサルティング業務（仕様策定、メーカー選定、図面承認、工場試験立会）</a:t>
              </a:r>
            </a:p>
          </p:txBody>
        </p:sp>
        <p:sp>
          <p:nvSpPr>
            <p:cNvPr id="12" name="テキスト ボックス 11">
              <a:extLst>
                <a:ext uri="{FF2B5EF4-FFF2-40B4-BE49-F238E27FC236}">
                  <a16:creationId xmlns:a16="http://schemas.microsoft.com/office/drawing/2014/main" id="{909AAC69-40A8-4D50-37FF-162679F3982C}"/>
                </a:ext>
              </a:extLst>
            </p:cNvPr>
            <p:cNvSpPr txBox="1"/>
            <p:nvPr/>
          </p:nvSpPr>
          <p:spPr>
            <a:xfrm>
              <a:off x="1128000" y="1989000"/>
              <a:ext cx="6994734" cy="1582316"/>
            </a:xfrm>
            <a:prstGeom prst="rect">
              <a:avLst/>
            </a:prstGeom>
            <a:noFill/>
          </p:spPr>
          <p:txBody>
            <a:bodyPr wrap="squar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algn="l">
                <a:lnSpc>
                  <a:spcPct val="120000"/>
                </a:lnSpc>
              </a:pPr>
              <a:r>
                <a:rPr lang="ja-JP" altLang="en-US">
                  <a:latin typeface="BIZ UDPゴシック" panose="020B0400000000000000" pitchFamily="50" charset="-128"/>
                  <a:ea typeface="BIZ UDPゴシック" panose="020B0400000000000000" pitchFamily="50" charset="-128"/>
                </a:rPr>
                <a:t>造船契約締結時の本船契約仕様について造船所と交渉します。</a:t>
              </a:r>
              <a:endParaRPr lang="en-US" altLang="ja-JP">
                <a:latin typeface="BIZ UDPゴシック" panose="020B0400000000000000" pitchFamily="50" charset="-128"/>
                <a:ea typeface="BIZ UDPゴシック" panose="020B0400000000000000" pitchFamily="50" charset="-128"/>
              </a:endParaRPr>
            </a:p>
            <a:p>
              <a:pPr marL="0" indent="0" algn="l">
                <a:lnSpc>
                  <a:spcPct val="120000"/>
                </a:lnSpc>
                <a:buNone/>
              </a:pPr>
              <a:r>
                <a:rPr lang="ja-JP" altLang="en-US">
                  <a:latin typeface="BIZ UDPゴシック" panose="020B0400000000000000" pitchFamily="50" charset="-128"/>
                  <a:ea typeface="BIZ UDPゴシック" panose="020B0400000000000000" pitchFamily="50" charset="-128"/>
                </a:rPr>
                <a:t>　船主様の要求仕様を織り込みつつ、また長年の知見から得た安全で高品質、　</a:t>
              </a:r>
              <a:endParaRPr lang="en-US" altLang="ja-JP">
                <a:latin typeface="BIZ UDPゴシック" panose="020B0400000000000000" pitchFamily="50" charset="-128"/>
                <a:ea typeface="BIZ UDPゴシック" panose="020B0400000000000000" pitchFamily="50" charset="-128"/>
              </a:endParaRPr>
            </a:p>
            <a:p>
              <a:pPr marL="0" indent="0" algn="l">
                <a:lnSpc>
                  <a:spcPct val="120000"/>
                </a:lnSpc>
                <a:buNone/>
              </a:pPr>
              <a:r>
                <a:rPr lang="ja-JP" altLang="en-US">
                  <a:latin typeface="BIZ UDPゴシック" panose="020B0400000000000000" pitchFamily="50" charset="-128"/>
                  <a:ea typeface="BIZ UDPゴシック" panose="020B0400000000000000" pitchFamily="50" charset="-128"/>
                </a:rPr>
                <a:t>　そしてユーザー視点で使い勝手の良い仕様を策定します。契約後、設計段階　</a:t>
              </a:r>
              <a:endParaRPr lang="en-US" altLang="ja-JP">
                <a:latin typeface="BIZ UDPゴシック" panose="020B0400000000000000" pitchFamily="50" charset="-128"/>
                <a:ea typeface="BIZ UDPゴシック" panose="020B0400000000000000" pitchFamily="50" charset="-128"/>
              </a:endParaRPr>
            </a:p>
            <a:p>
              <a:pPr marL="0" indent="0" algn="l">
                <a:lnSpc>
                  <a:spcPct val="120000"/>
                </a:lnSpc>
                <a:buNone/>
              </a:pPr>
              <a:r>
                <a:rPr lang="ja-JP" altLang="en-US">
                  <a:latin typeface="BIZ UDPゴシック" panose="020B0400000000000000" pitchFamily="50" charset="-128"/>
                  <a:ea typeface="BIZ UDPゴシック" panose="020B0400000000000000" pitchFamily="50" charset="-128"/>
                </a:rPr>
                <a:t>　では新造船に搭載する各機器のメーカー選定、造船所から提出された承認</a:t>
              </a:r>
              <a:endParaRPr lang="en-US" altLang="ja-JP">
                <a:latin typeface="BIZ UDPゴシック" panose="020B0400000000000000" pitchFamily="50" charset="-128"/>
                <a:ea typeface="BIZ UDPゴシック" panose="020B0400000000000000" pitchFamily="50" charset="-128"/>
              </a:endParaRPr>
            </a:p>
            <a:p>
              <a:pPr marL="0" indent="0" algn="l">
                <a:lnSpc>
                  <a:spcPct val="120000"/>
                </a:lnSpc>
                <a:buNone/>
              </a:pPr>
              <a:r>
                <a:rPr lang="ja-JP" altLang="en-US">
                  <a:latin typeface="BIZ UDPゴシック" panose="020B0400000000000000" pitchFamily="50" charset="-128"/>
                  <a:ea typeface="BIZ UDPゴシック" panose="020B0400000000000000" pitchFamily="50" charset="-128"/>
                </a:rPr>
                <a:t>　図面をユーザー目線でレビューを行います。また、各機器の工場出荷前試験</a:t>
              </a:r>
              <a:endParaRPr lang="en-US" altLang="ja-JP">
                <a:latin typeface="BIZ UDPゴシック" panose="020B0400000000000000" pitchFamily="50" charset="-128"/>
                <a:ea typeface="BIZ UDPゴシック" panose="020B0400000000000000" pitchFamily="50" charset="-128"/>
              </a:endParaRPr>
            </a:p>
            <a:p>
              <a:pPr marL="0" indent="0" algn="l">
                <a:lnSpc>
                  <a:spcPct val="120000"/>
                </a:lnSpc>
                <a:buNone/>
              </a:pPr>
              <a:r>
                <a:rPr lang="ja-JP" altLang="en-US">
                  <a:latin typeface="BIZ UDPゴシック" panose="020B0400000000000000" pitchFamily="50" charset="-128"/>
                  <a:ea typeface="BIZ UDPゴシック" panose="020B0400000000000000" pitchFamily="50" charset="-128"/>
                </a:rPr>
                <a:t>　にも立会い、製品の品質に問題がないか事前に確認します。</a:t>
              </a:r>
            </a:p>
          </p:txBody>
        </p:sp>
      </p:grpSp>
      <p:sp>
        <p:nvSpPr>
          <p:cNvPr id="13" name="四角形: 角を丸くする 12">
            <a:extLst>
              <a:ext uri="{FF2B5EF4-FFF2-40B4-BE49-F238E27FC236}">
                <a16:creationId xmlns:a16="http://schemas.microsoft.com/office/drawing/2014/main" id="{C0CAB9AF-173D-F880-716A-C73EA9B41021}"/>
              </a:ext>
            </a:extLst>
          </p:cNvPr>
          <p:cNvSpPr/>
          <p:nvPr/>
        </p:nvSpPr>
        <p:spPr>
          <a:xfrm>
            <a:off x="983165" y="1125000"/>
            <a:ext cx="3912398"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BIZ UDPゴシック" panose="020B0400000000000000" pitchFamily="50" charset="-128"/>
                <a:ea typeface="BIZ UDPゴシック" panose="020B0400000000000000" pitchFamily="50" charset="-128"/>
              </a:rPr>
              <a:t>新造船建造コンサルティング</a:t>
            </a:r>
          </a:p>
        </p:txBody>
      </p:sp>
      <p:sp>
        <p:nvSpPr>
          <p:cNvPr id="14" name="フローチャート: 結合子 13">
            <a:extLst>
              <a:ext uri="{FF2B5EF4-FFF2-40B4-BE49-F238E27FC236}">
                <a16:creationId xmlns:a16="http://schemas.microsoft.com/office/drawing/2014/main" id="{74E48D78-F674-7840-CAA0-DAAB8B9A357A}"/>
              </a:ext>
            </a:extLst>
          </p:cNvPr>
          <p:cNvSpPr/>
          <p:nvPr/>
        </p:nvSpPr>
        <p:spPr>
          <a:xfrm>
            <a:off x="1045238" y="1173118"/>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pic>
        <p:nvPicPr>
          <p:cNvPr id="15" name="図 14">
            <a:extLst>
              <a:ext uri="{FF2B5EF4-FFF2-40B4-BE49-F238E27FC236}">
                <a16:creationId xmlns:a16="http://schemas.microsoft.com/office/drawing/2014/main" id="{6AA4EB53-B337-EC8C-8FD8-93F1099622A5}"/>
              </a:ext>
            </a:extLst>
          </p:cNvPr>
          <p:cNvPicPr>
            <a:picLocks noChangeAspect="1"/>
          </p:cNvPicPr>
          <p:nvPr/>
        </p:nvPicPr>
        <p:blipFill>
          <a:blip r:embed="rId2"/>
          <a:stretch>
            <a:fillRect/>
          </a:stretch>
        </p:blipFill>
        <p:spPr>
          <a:xfrm>
            <a:off x="8112000" y="3846722"/>
            <a:ext cx="2953977" cy="2108066"/>
          </a:xfrm>
          <a:prstGeom prst="rect">
            <a:avLst/>
          </a:prstGeom>
        </p:spPr>
      </p:pic>
    </p:spTree>
    <p:extLst>
      <p:ext uri="{BB962C8B-B14F-4D97-AF65-F5344CB8AC3E}">
        <p14:creationId xmlns:p14="http://schemas.microsoft.com/office/powerpoint/2010/main" val="1261042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7D02E-04EF-8EC3-C014-D0F2D5706011}"/>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8F42B46E-1686-7B79-6D57-F0AE5FBC6A6F}"/>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10" name="タイトル 2">
            <a:extLst>
              <a:ext uri="{FF2B5EF4-FFF2-40B4-BE49-F238E27FC236}">
                <a16:creationId xmlns:a16="http://schemas.microsoft.com/office/drawing/2014/main" id="{EA220B86-A905-4CCC-D219-6B3FE1DAB0C1}"/>
              </a:ext>
            </a:extLst>
          </p:cNvPr>
          <p:cNvSpPr>
            <a:spLocks noGrp="1"/>
          </p:cNvSpPr>
          <p:nvPr>
            <p:ph type="title"/>
          </p:nvPr>
        </p:nvSpPr>
        <p:spPr>
          <a:xfrm>
            <a:off x="1488000" y="275024"/>
            <a:ext cx="9726100" cy="323165"/>
          </a:xfrm>
        </p:spPr>
        <p:txBody>
          <a:bodyPr/>
          <a:lstStyle/>
          <a:p>
            <a:r>
              <a:rPr lang="zh-TW" altLang="en-US">
                <a:solidFill>
                  <a:srgbClr val="005396"/>
                </a:solidFill>
                <a:latin typeface="BIZ UDPゴシック" panose="020B0400000000000000" pitchFamily="50" charset="-128"/>
                <a:ea typeface="BIZ UDPゴシック" panose="020B0400000000000000" pitchFamily="50" charset="-128"/>
              </a:rPr>
              <a:t>新造船建造監理事業</a:t>
            </a:r>
            <a:endParaRPr lang="ja-JP" altLang="en-US">
              <a:solidFill>
                <a:srgbClr val="005396"/>
              </a:solidFill>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77A6DCFC-0FD1-9D1A-11CD-7C6E91A25307}"/>
              </a:ext>
            </a:extLst>
          </p:cNvPr>
          <p:cNvSpPr/>
          <p:nvPr/>
        </p:nvSpPr>
        <p:spPr>
          <a:xfrm>
            <a:off x="984000" y="1124999"/>
            <a:ext cx="10230100" cy="507727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E00A99D5-6FF1-F42F-D9F7-988AF7B00635}"/>
              </a:ext>
            </a:extLst>
          </p:cNvPr>
          <p:cNvGrpSpPr/>
          <p:nvPr/>
        </p:nvGrpSpPr>
        <p:grpSpPr>
          <a:xfrm>
            <a:off x="1128000" y="1693625"/>
            <a:ext cx="9648000" cy="1017619"/>
            <a:chOff x="1128000" y="1557000"/>
            <a:chExt cx="9450018" cy="1017619"/>
          </a:xfrm>
        </p:grpSpPr>
        <p:sp>
          <p:nvSpPr>
            <p:cNvPr id="14" name="テキスト ボックス 13">
              <a:extLst>
                <a:ext uri="{FF2B5EF4-FFF2-40B4-BE49-F238E27FC236}">
                  <a16:creationId xmlns:a16="http://schemas.microsoft.com/office/drawing/2014/main" id="{E59B4E4F-42CF-294B-DF7C-B04B21BAFBAE}"/>
                </a:ext>
              </a:extLst>
            </p:cNvPr>
            <p:cNvSpPr txBox="1"/>
            <p:nvPr/>
          </p:nvSpPr>
          <p:spPr>
            <a:xfrm>
              <a:off x="1128000" y="1557000"/>
              <a:ext cx="2441694" cy="35464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zh-TW" altLang="en-US" sz="1600">
                  <a:latin typeface="BIZ UDPゴシック" panose="020B0400000000000000" pitchFamily="50" charset="-128"/>
                  <a:ea typeface="BIZ UDPゴシック" panose="020B0400000000000000" pitchFamily="50" charset="-128"/>
                </a:rPr>
                <a:t>建造造船所選定支援業務</a:t>
              </a:r>
            </a:p>
          </p:txBody>
        </p:sp>
        <p:sp>
          <p:nvSpPr>
            <p:cNvPr id="15" name="テキスト ボックス 14">
              <a:extLst>
                <a:ext uri="{FF2B5EF4-FFF2-40B4-BE49-F238E27FC236}">
                  <a16:creationId xmlns:a16="http://schemas.microsoft.com/office/drawing/2014/main" id="{E1DC8836-2B08-1A24-584D-EEBE9003F3EF}"/>
                </a:ext>
              </a:extLst>
            </p:cNvPr>
            <p:cNvSpPr txBox="1"/>
            <p:nvPr/>
          </p:nvSpPr>
          <p:spPr>
            <a:xfrm>
              <a:off x="1128000" y="1935662"/>
              <a:ext cx="9450018" cy="638957"/>
            </a:xfrm>
            <a:prstGeom prst="rect">
              <a:avLst/>
            </a:prstGeom>
            <a:noFill/>
          </p:spPr>
          <p:txBody>
            <a:bodyPr wrap="squar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algn="l">
                <a:lnSpc>
                  <a:spcPct val="120000"/>
                </a:lnSpc>
              </a:pPr>
              <a:r>
                <a:rPr lang="ja-JP" altLang="en-US" dirty="0">
                  <a:latin typeface="BIZ UDPゴシック" panose="020B0400000000000000" pitchFamily="50" charset="-128"/>
                  <a:ea typeface="BIZ UDPゴシック" panose="020B0400000000000000" pitchFamily="50" charset="-128"/>
                </a:rPr>
                <a:t>建造候補造船所の現地調査を行い、安全・品質・工程管理の観点から現場のリスクを洗い出し、建造能力を分析・評価し、建造造船所選定プロセスを支援します。</a:t>
              </a:r>
            </a:p>
          </p:txBody>
        </p:sp>
      </p:grpSp>
      <p:grpSp>
        <p:nvGrpSpPr>
          <p:cNvPr id="21" name="グループ化 20">
            <a:extLst>
              <a:ext uri="{FF2B5EF4-FFF2-40B4-BE49-F238E27FC236}">
                <a16:creationId xmlns:a16="http://schemas.microsoft.com/office/drawing/2014/main" id="{840B98DB-248F-33BC-277A-87C67FD3DE86}"/>
              </a:ext>
            </a:extLst>
          </p:cNvPr>
          <p:cNvGrpSpPr/>
          <p:nvPr/>
        </p:nvGrpSpPr>
        <p:grpSpPr>
          <a:xfrm>
            <a:off x="1128000" y="2864247"/>
            <a:ext cx="9919486" cy="1354249"/>
            <a:chOff x="1128000" y="1557000"/>
            <a:chExt cx="9919486" cy="1354249"/>
          </a:xfrm>
        </p:grpSpPr>
        <p:sp>
          <p:nvSpPr>
            <p:cNvPr id="22" name="テキスト ボックス 21">
              <a:extLst>
                <a:ext uri="{FF2B5EF4-FFF2-40B4-BE49-F238E27FC236}">
                  <a16:creationId xmlns:a16="http://schemas.microsoft.com/office/drawing/2014/main" id="{6903C10F-8225-4401-8A36-A864CFFF8A8E}"/>
                </a:ext>
              </a:extLst>
            </p:cNvPr>
            <p:cNvSpPr txBox="1"/>
            <p:nvPr/>
          </p:nvSpPr>
          <p:spPr>
            <a:xfrm>
              <a:off x="1128000" y="1557000"/>
              <a:ext cx="1826141" cy="35464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zh-TW" altLang="en-US" sz="1600">
                  <a:latin typeface="BIZ UDPゴシック" panose="020B0400000000000000" pitchFamily="50" charset="-128"/>
                  <a:ea typeface="BIZ UDPゴシック" panose="020B0400000000000000" pitchFamily="50" charset="-128"/>
                </a:rPr>
                <a:t>建造監督派遣業務</a:t>
              </a:r>
            </a:p>
          </p:txBody>
        </p:sp>
        <p:sp>
          <p:nvSpPr>
            <p:cNvPr id="23" name="テキスト ボックス 22">
              <a:extLst>
                <a:ext uri="{FF2B5EF4-FFF2-40B4-BE49-F238E27FC236}">
                  <a16:creationId xmlns:a16="http://schemas.microsoft.com/office/drawing/2014/main" id="{00DFAA59-4E67-92E0-12C9-69748C48866C}"/>
                </a:ext>
              </a:extLst>
            </p:cNvPr>
            <p:cNvSpPr txBox="1"/>
            <p:nvPr/>
          </p:nvSpPr>
          <p:spPr>
            <a:xfrm>
              <a:off x="1128000" y="1965669"/>
              <a:ext cx="9919486" cy="945580"/>
            </a:xfrm>
            <a:prstGeom prst="rect">
              <a:avLst/>
            </a:prstGeom>
            <a:noFill/>
          </p:spPr>
          <p:txBody>
            <a:bodyPr wrap="squar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algn="l">
                <a:lnSpc>
                  <a:spcPct val="120000"/>
                </a:lnSpc>
              </a:pPr>
              <a:r>
                <a:rPr lang="ja-JP" altLang="en-US" dirty="0">
                  <a:latin typeface="BIZ UDPゴシック" panose="020B0400000000000000" pitchFamily="50" charset="-128"/>
                  <a:ea typeface="BIZ UDPゴシック" panose="020B0400000000000000" pitchFamily="50" charset="-128"/>
                </a:rPr>
                <a:t>建造工程にあわせて建造監督を国内外の現場に派遣します。</a:t>
              </a:r>
            </a:p>
            <a:p>
              <a:pPr marL="0" indent="0" algn="l">
                <a:lnSpc>
                  <a:spcPct val="120000"/>
                </a:lnSpc>
                <a:buNone/>
              </a:pPr>
              <a:r>
                <a:rPr lang="ja-JP" altLang="en-US" dirty="0">
                  <a:latin typeface="BIZ UDPゴシック" panose="020B0400000000000000" pitchFamily="50" charset="-128"/>
                  <a:ea typeface="BIZ UDPゴシック" panose="020B0400000000000000" pitchFamily="50" charset="-128"/>
                </a:rPr>
                <a:t>　海外の造船所については、海外の監督派遣会社と連携し、専門性を持つ監督の採用・育成・評価を行い、</a:t>
              </a:r>
              <a:br>
                <a:rPr lang="en-US" altLang="ja-JP" dirty="0">
                  <a:latin typeface="BIZ UDPゴシック" panose="020B0400000000000000" pitchFamily="50" charset="-128"/>
                  <a:ea typeface="BIZ UDPゴシック" panose="020B0400000000000000" pitchFamily="50" charset="-128"/>
                </a:rPr>
              </a:br>
              <a:r>
                <a:rPr lang="ja-JP" altLang="en-US" dirty="0">
                  <a:latin typeface="BIZ UDPゴシック" panose="020B0400000000000000" pitchFamily="50" charset="-128"/>
                  <a:ea typeface="BIZ UDPゴシック" panose="020B0400000000000000" pitchFamily="50" charset="-128"/>
                </a:rPr>
                <a:t>　優秀な監督人材を確保しています。</a:t>
              </a:r>
            </a:p>
          </p:txBody>
        </p:sp>
      </p:grpSp>
      <p:grpSp>
        <p:nvGrpSpPr>
          <p:cNvPr id="24" name="グループ化 23">
            <a:extLst>
              <a:ext uri="{FF2B5EF4-FFF2-40B4-BE49-F238E27FC236}">
                <a16:creationId xmlns:a16="http://schemas.microsoft.com/office/drawing/2014/main" id="{1BF49D5C-9B19-50AC-EAA3-38CAD2DEAFE5}"/>
              </a:ext>
            </a:extLst>
          </p:cNvPr>
          <p:cNvGrpSpPr/>
          <p:nvPr/>
        </p:nvGrpSpPr>
        <p:grpSpPr>
          <a:xfrm>
            <a:off x="1128000" y="4333431"/>
            <a:ext cx="6990100" cy="1868846"/>
            <a:chOff x="1128000" y="1557000"/>
            <a:chExt cx="6990100" cy="1868846"/>
          </a:xfrm>
        </p:grpSpPr>
        <p:sp>
          <p:nvSpPr>
            <p:cNvPr id="25" name="テキスト ボックス 24">
              <a:extLst>
                <a:ext uri="{FF2B5EF4-FFF2-40B4-BE49-F238E27FC236}">
                  <a16:creationId xmlns:a16="http://schemas.microsoft.com/office/drawing/2014/main" id="{83BF36B2-09C3-D19B-ED45-A3BDCC80CC83}"/>
                </a:ext>
              </a:extLst>
            </p:cNvPr>
            <p:cNvSpPr txBox="1"/>
            <p:nvPr/>
          </p:nvSpPr>
          <p:spPr>
            <a:xfrm>
              <a:off x="1128000" y="1557000"/>
              <a:ext cx="1061509"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en-US" altLang="zh-TW" sz="1600">
                  <a:latin typeface="BIZ UDPゴシック" panose="020B0400000000000000" pitchFamily="50" charset="-128"/>
                  <a:ea typeface="BIZ UDPゴシック" panose="020B0400000000000000" pitchFamily="50" charset="-128"/>
                </a:rPr>
                <a:t>HSE</a:t>
              </a:r>
              <a:r>
                <a:rPr lang="zh-TW" altLang="en-US" sz="1600">
                  <a:latin typeface="BIZ UDPゴシック" panose="020B0400000000000000" pitchFamily="50" charset="-128"/>
                  <a:ea typeface="BIZ UDPゴシック" panose="020B0400000000000000" pitchFamily="50" charset="-128"/>
                </a:rPr>
                <a:t>活動</a:t>
              </a:r>
            </a:p>
          </p:txBody>
        </p:sp>
        <p:sp>
          <p:nvSpPr>
            <p:cNvPr id="26" name="テキスト ボックス 25">
              <a:extLst>
                <a:ext uri="{FF2B5EF4-FFF2-40B4-BE49-F238E27FC236}">
                  <a16:creationId xmlns:a16="http://schemas.microsoft.com/office/drawing/2014/main" id="{4584A6BD-A4D1-5456-ECB5-0A569CEBEC4B}"/>
                </a:ext>
              </a:extLst>
            </p:cNvPr>
            <p:cNvSpPr txBox="1"/>
            <p:nvPr/>
          </p:nvSpPr>
          <p:spPr>
            <a:xfrm>
              <a:off x="1128000" y="1900492"/>
              <a:ext cx="6990100" cy="1525354"/>
            </a:xfrm>
            <a:prstGeom prst="rect">
              <a:avLst/>
            </a:prstGeom>
            <a:noFill/>
          </p:spPr>
          <p:txBody>
            <a:bodyPr wrap="squar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algn="l">
                <a:lnSpc>
                  <a:spcPct val="120000"/>
                </a:lnSpc>
              </a:pPr>
              <a:r>
                <a:rPr lang="ja-JP" altLang="en-US" dirty="0">
                  <a:latin typeface="BIZ UDPゴシック" panose="020B0400000000000000" pitchFamily="50" charset="-128"/>
                  <a:ea typeface="BIZ UDPゴシック" panose="020B0400000000000000" pitchFamily="50" charset="-128"/>
                </a:rPr>
                <a:t>弊社から派遣している駐在監督の安全確保が主目的。</a:t>
              </a:r>
            </a:p>
            <a:p>
              <a:pPr marL="0" indent="0" algn="l">
                <a:lnSpc>
                  <a:spcPct val="120000"/>
                </a:lnSpc>
                <a:buNone/>
              </a:pPr>
              <a:r>
                <a:rPr lang="ja-JP" altLang="en-US" dirty="0">
                  <a:latin typeface="BIZ UDPゴシック" panose="020B0400000000000000" pitchFamily="50" charset="-128"/>
                  <a:ea typeface="BIZ UDPゴシック" panose="020B0400000000000000" pitchFamily="50" charset="-128"/>
                </a:rPr>
                <a:t>　現場での災害は新造船建造工程に大きな影響を及ぼす可能性があるため、</a:t>
              </a:r>
              <a:endParaRPr lang="en-US" altLang="ja-JP" dirty="0">
                <a:latin typeface="BIZ UDPゴシック" panose="020B0400000000000000" pitchFamily="50" charset="-128"/>
                <a:ea typeface="BIZ UDPゴシック" panose="020B0400000000000000" pitchFamily="50" charset="-128"/>
              </a:endParaRPr>
            </a:p>
            <a:p>
              <a:pPr marL="0" indent="0" algn="l">
                <a:lnSpc>
                  <a:spcPct val="120000"/>
                </a:lnSpc>
                <a:buNone/>
              </a:pPr>
              <a:r>
                <a:rPr lang="ja-JP" altLang="en-US" dirty="0">
                  <a:latin typeface="BIZ UDPゴシック" panose="020B0400000000000000" pitchFamily="50" charset="-128"/>
                  <a:ea typeface="BIZ UDPゴシック" panose="020B0400000000000000" pitchFamily="50" charset="-128"/>
                </a:rPr>
                <a:t>　現場の</a:t>
              </a:r>
              <a:r>
                <a:rPr lang="en-US" altLang="ja-JP" dirty="0">
                  <a:latin typeface="BIZ UDPゴシック" panose="020B0400000000000000" pitchFamily="50" charset="-128"/>
                  <a:ea typeface="BIZ UDPゴシック" panose="020B0400000000000000" pitchFamily="50" charset="-128"/>
                </a:rPr>
                <a:t>HSE</a:t>
              </a:r>
              <a:r>
                <a:rPr lang="ja-JP" altLang="en-US" dirty="0">
                  <a:latin typeface="BIZ UDPゴシック" panose="020B0400000000000000" pitchFamily="50" charset="-128"/>
                  <a:ea typeface="BIZ UDPゴシック" panose="020B0400000000000000" pitchFamily="50" charset="-128"/>
                </a:rPr>
                <a:t>状況を定期的にモニターし、造船所の協力を得ながら日々、</a:t>
              </a:r>
              <a:endParaRPr lang="en-US" altLang="ja-JP" dirty="0">
                <a:latin typeface="BIZ UDPゴシック" panose="020B0400000000000000" pitchFamily="50" charset="-128"/>
                <a:ea typeface="BIZ UDPゴシック" panose="020B0400000000000000" pitchFamily="50" charset="-128"/>
              </a:endParaRPr>
            </a:p>
            <a:p>
              <a:pPr marL="0" indent="0" algn="l">
                <a:lnSpc>
                  <a:spcPct val="120000"/>
                </a:lnSpc>
                <a:buNone/>
              </a:pP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HSE</a:t>
              </a:r>
              <a:r>
                <a:rPr lang="ja-JP" altLang="en-US" dirty="0">
                  <a:latin typeface="BIZ UDPゴシック" panose="020B0400000000000000" pitchFamily="50" charset="-128"/>
                  <a:ea typeface="BIZ UDPゴシック" panose="020B0400000000000000" pitchFamily="50" charset="-128"/>
                </a:rPr>
                <a:t>改善活動を行っています。弊社の国内・海外造船所で培った豊富な</a:t>
              </a:r>
              <a:endParaRPr lang="en-US" altLang="ja-JP" dirty="0">
                <a:latin typeface="BIZ UDPゴシック" panose="020B0400000000000000" pitchFamily="50" charset="-128"/>
                <a:ea typeface="BIZ UDPゴシック" panose="020B0400000000000000" pitchFamily="50" charset="-128"/>
              </a:endParaRPr>
            </a:p>
            <a:p>
              <a:pPr marL="0" indent="0" algn="l">
                <a:lnSpc>
                  <a:spcPct val="120000"/>
                </a:lnSpc>
                <a:buNone/>
              </a:pPr>
              <a:r>
                <a:rPr lang="ja-JP" altLang="en-US" dirty="0">
                  <a:latin typeface="BIZ UDPゴシック" panose="020B0400000000000000" pitchFamily="50" charset="-128"/>
                  <a:ea typeface="BIZ UDPゴシック" panose="020B0400000000000000" pitchFamily="50" charset="-128"/>
                </a:rPr>
                <a:t>　現場経験を活かして、</a:t>
              </a:r>
              <a:r>
                <a:rPr lang="en-US" altLang="ja-JP" dirty="0">
                  <a:latin typeface="BIZ UDPゴシック" panose="020B0400000000000000" pitchFamily="50" charset="-128"/>
                  <a:ea typeface="BIZ UDPゴシック" panose="020B0400000000000000" pitchFamily="50" charset="-128"/>
                </a:rPr>
                <a:t>HSE</a:t>
              </a:r>
              <a:r>
                <a:rPr lang="ja-JP" altLang="en-US" dirty="0">
                  <a:latin typeface="BIZ UDPゴシック" panose="020B0400000000000000" pitchFamily="50" charset="-128"/>
                  <a:ea typeface="BIZ UDPゴシック" panose="020B0400000000000000" pitchFamily="50" charset="-128"/>
                </a:rPr>
                <a:t>強化を推進する造船所を支援します。</a:t>
              </a:r>
            </a:p>
          </p:txBody>
        </p:sp>
      </p:grpSp>
      <p:sp>
        <p:nvSpPr>
          <p:cNvPr id="2" name="四角形: 角を丸くする 1">
            <a:extLst>
              <a:ext uri="{FF2B5EF4-FFF2-40B4-BE49-F238E27FC236}">
                <a16:creationId xmlns:a16="http://schemas.microsoft.com/office/drawing/2014/main" id="{9E99C2B8-AAD0-549E-0CD9-FC217218C128}"/>
              </a:ext>
            </a:extLst>
          </p:cNvPr>
          <p:cNvSpPr/>
          <p:nvPr/>
        </p:nvSpPr>
        <p:spPr>
          <a:xfrm>
            <a:off x="983165" y="1125000"/>
            <a:ext cx="3912398"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BIZ UDPゴシック" panose="020B0400000000000000" pitchFamily="50" charset="-128"/>
                <a:ea typeface="BIZ UDPゴシック" panose="020B0400000000000000" pitchFamily="50" charset="-128"/>
              </a:rPr>
              <a:t>新造船建造コンサルティング</a:t>
            </a:r>
          </a:p>
        </p:txBody>
      </p:sp>
      <p:sp>
        <p:nvSpPr>
          <p:cNvPr id="3" name="フローチャート: 結合子 2">
            <a:extLst>
              <a:ext uri="{FF2B5EF4-FFF2-40B4-BE49-F238E27FC236}">
                <a16:creationId xmlns:a16="http://schemas.microsoft.com/office/drawing/2014/main" id="{BCFB63DA-6461-40C1-88AD-334EDC0E0D4A}"/>
              </a:ext>
            </a:extLst>
          </p:cNvPr>
          <p:cNvSpPr/>
          <p:nvPr/>
        </p:nvSpPr>
        <p:spPr>
          <a:xfrm>
            <a:off x="1045238" y="1173118"/>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pic>
        <p:nvPicPr>
          <p:cNvPr id="4" name="Picture 2">
            <a:extLst>
              <a:ext uri="{FF2B5EF4-FFF2-40B4-BE49-F238E27FC236}">
                <a16:creationId xmlns:a16="http://schemas.microsoft.com/office/drawing/2014/main" id="{EC16AD38-4E5F-6C51-B750-AC5370DFD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39" y="4086501"/>
            <a:ext cx="3096000" cy="2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041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39992-5153-AFC0-F178-63DFF2637664}"/>
            </a:ext>
          </a:extLst>
        </p:cNvPr>
        <p:cNvGrpSpPr/>
        <p:nvPr/>
      </p:nvGrpSpPr>
      <p:grpSpPr>
        <a:xfrm>
          <a:off x="0" y="0"/>
          <a:ext cx="0" cy="0"/>
          <a:chOff x="0" y="0"/>
          <a:chExt cx="0" cy="0"/>
        </a:xfrm>
      </p:grpSpPr>
      <p:sp>
        <p:nvSpPr>
          <p:cNvPr id="2" name="タイトル 2">
            <a:extLst>
              <a:ext uri="{FF2B5EF4-FFF2-40B4-BE49-F238E27FC236}">
                <a16:creationId xmlns:a16="http://schemas.microsoft.com/office/drawing/2014/main" id="{516ABB3A-1500-70BA-8D0B-390C6251D39B}"/>
              </a:ext>
            </a:extLst>
          </p:cNvPr>
          <p:cNvSpPr>
            <a:spLocks noGrp="1"/>
          </p:cNvSpPr>
          <p:nvPr>
            <p:ph type="title"/>
          </p:nvPr>
        </p:nvSpPr>
        <p:spPr>
          <a:xfrm>
            <a:off x="978658" y="275024"/>
            <a:ext cx="10235442" cy="323165"/>
          </a:xfrm>
        </p:spPr>
        <p:txBody>
          <a:bodyPr/>
          <a:lstStyle/>
          <a:p>
            <a:r>
              <a:rPr lang="ja-JP" altLang="en-US" dirty="0">
                <a:latin typeface="BIZ UDPゴシック" panose="020B0400000000000000" pitchFamily="50" charset="-128"/>
                <a:ea typeface="BIZ UDPゴシック" panose="020B0400000000000000" pitchFamily="50" charset="-128"/>
              </a:rPr>
              <a:t>会社</a:t>
            </a:r>
            <a:r>
              <a:rPr lang="ja-JP" altLang="en-US" dirty="0">
                <a:solidFill>
                  <a:srgbClr val="005396"/>
                </a:solidFill>
                <a:latin typeface="BIZ UDPゴシック" panose="020B0400000000000000" pitchFamily="50" charset="-128"/>
                <a:ea typeface="BIZ UDPゴシック" panose="020B0400000000000000" pitchFamily="50" charset="-128"/>
              </a:rPr>
              <a:t>概要</a:t>
            </a:r>
            <a:r>
              <a:rPr lang="ja-JP" altLang="en-US" dirty="0">
                <a:latin typeface="BIZ UDPゴシック" panose="020B0400000000000000" pitchFamily="50" charset="-128"/>
                <a:ea typeface="BIZ UDPゴシック" panose="020B0400000000000000" pitchFamily="50" charset="-128"/>
              </a:rPr>
              <a:t>　（略称 </a:t>
            </a:r>
            <a:r>
              <a:rPr lang="en-US" altLang="ja-JP" dirty="0">
                <a:latin typeface="BIZ UDPゴシック" panose="020B0400000000000000" pitchFamily="50" charset="-128"/>
                <a:ea typeface="BIZ UDPゴシック" panose="020B0400000000000000" pitchFamily="50" charset="-128"/>
              </a:rPr>
              <a:t>MOLMAT</a:t>
            </a:r>
            <a:r>
              <a:rPr lang="ja-JP" altLang="en-US" dirty="0">
                <a:latin typeface="BIZ UDPゴシック" panose="020B0400000000000000" pitchFamily="50" charset="-128"/>
                <a:ea typeface="BIZ UDPゴシック" panose="020B0400000000000000" pitchFamily="50" charset="-128"/>
              </a:rPr>
              <a:t>）</a:t>
            </a:r>
            <a:br>
              <a:rPr lang="ja-JP" altLang="en-US" dirty="0">
                <a:latin typeface="BIZ UDPゴシック" panose="020B0400000000000000" pitchFamily="50" charset="-128"/>
                <a:ea typeface="BIZ UDPゴシック" panose="020B0400000000000000" pitchFamily="50" charset="-128"/>
              </a:rPr>
            </a:br>
            <a:endParaRPr lang="ja-JP" altLang="en-US" dirty="0">
              <a:latin typeface="BIZ UDPゴシック" panose="020B0400000000000000" pitchFamily="50" charset="-128"/>
              <a:ea typeface="BIZ UDPゴシック" panose="020B0400000000000000" pitchFamily="50" charset="-128"/>
            </a:endParaRPr>
          </a:p>
        </p:txBody>
      </p:sp>
      <p:sp>
        <p:nvSpPr>
          <p:cNvPr id="3" name="正方形/長方形 2">
            <a:extLst>
              <a:ext uri="{FF2B5EF4-FFF2-40B4-BE49-F238E27FC236}">
                <a16:creationId xmlns:a16="http://schemas.microsoft.com/office/drawing/2014/main" id="{AAFC2875-D3DF-4615-47E7-5CB5DD91D6D4}"/>
              </a:ext>
            </a:extLst>
          </p:cNvPr>
          <p:cNvSpPr/>
          <p:nvPr/>
        </p:nvSpPr>
        <p:spPr>
          <a:xfrm>
            <a:off x="984000" y="1125000"/>
            <a:ext cx="2662908" cy="338554"/>
          </a:xfrm>
          <a:prstGeom prst="rect">
            <a:avLst/>
          </a:prstGeom>
          <a:solidFill>
            <a:srgbClr val="005396"/>
          </a:solidFill>
          <a:ln>
            <a:noFill/>
          </a:ln>
        </p:spPr>
        <p:txBody>
          <a:bodyPr wrap="none" anchor="ctr">
            <a:spAutoFit/>
          </a:bodyPr>
          <a:lstStyle/>
          <a:p>
            <a:pPr algn="l"/>
            <a:r>
              <a:rPr kumimoji="1" lang="ja-JP" altLang="en-US" sz="1600" b="1">
                <a:solidFill>
                  <a:schemeClr val="bg1"/>
                </a:solidFill>
                <a:latin typeface="+mn-ea"/>
                <a:ea typeface="+mn-ea"/>
              </a:rPr>
              <a:t>役員体制（</a:t>
            </a:r>
            <a:r>
              <a:rPr kumimoji="1" lang="en-US" altLang="ja-JP" sz="1600" b="1">
                <a:solidFill>
                  <a:schemeClr val="bg1"/>
                </a:solidFill>
                <a:latin typeface="+mn-ea"/>
                <a:ea typeface="+mn-ea"/>
              </a:rPr>
              <a:t>2025</a:t>
            </a:r>
            <a:r>
              <a:rPr kumimoji="1" lang="ja-JP" altLang="en-US" sz="1600" b="1">
                <a:solidFill>
                  <a:schemeClr val="bg1"/>
                </a:solidFill>
                <a:latin typeface="+mn-ea"/>
                <a:ea typeface="+mn-ea"/>
              </a:rPr>
              <a:t>年</a:t>
            </a:r>
            <a:r>
              <a:rPr kumimoji="1" lang="en-US" altLang="ja-JP" sz="1600" b="1">
                <a:solidFill>
                  <a:schemeClr val="bg1"/>
                </a:solidFill>
                <a:latin typeface="+mn-ea"/>
                <a:ea typeface="+mn-ea"/>
              </a:rPr>
              <a:t>10</a:t>
            </a:r>
            <a:r>
              <a:rPr kumimoji="1" lang="ja-JP" altLang="en-US" sz="1600" b="1">
                <a:solidFill>
                  <a:schemeClr val="bg1"/>
                </a:solidFill>
                <a:latin typeface="+mn-ea"/>
                <a:ea typeface="+mn-ea"/>
              </a:rPr>
              <a:t>月）</a:t>
            </a:r>
            <a:endParaRPr kumimoji="1" lang="en-US" altLang="ja-JP" sz="1600" b="1">
              <a:solidFill>
                <a:schemeClr val="bg1"/>
              </a:solidFill>
              <a:latin typeface="+mn-ea"/>
              <a:ea typeface="+mn-ea"/>
            </a:endParaRPr>
          </a:p>
        </p:txBody>
      </p:sp>
      <p:graphicFrame>
        <p:nvGraphicFramePr>
          <p:cNvPr id="11" name="表 13">
            <a:extLst>
              <a:ext uri="{FF2B5EF4-FFF2-40B4-BE49-F238E27FC236}">
                <a16:creationId xmlns:a16="http://schemas.microsoft.com/office/drawing/2014/main" id="{07DB4545-D5AD-3D02-F070-795DAA89E277}"/>
              </a:ext>
            </a:extLst>
          </p:cNvPr>
          <p:cNvGraphicFramePr>
            <a:graphicFrameLocks noGrp="1"/>
          </p:cNvGraphicFramePr>
          <p:nvPr>
            <p:extLst>
              <p:ext uri="{D42A27DB-BD31-4B8C-83A1-F6EECF244321}">
                <p14:modId xmlns:p14="http://schemas.microsoft.com/office/powerpoint/2010/main" val="390289440"/>
              </p:ext>
            </p:extLst>
          </p:nvPr>
        </p:nvGraphicFramePr>
        <p:xfrm>
          <a:off x="984000" y="1560256"/>
          <a:ext cx="5605271" cy="4487942"/>
        </p:xfrm>
        <a:graphic>
          <a:graphicData uri="http://schemas.openxmlformats.org/drawingml/2006/table">
            <a:tbl>
              <a:tblPr firstRow="1" bandRow="1">
                <a:tableStyleId>{5940675A-B579-460E-94D1-54222C63F5DA}</a:tableStyleId>
              </a:tblPr>
              <a:tblGrid>
                <a:gridCol w="2010093">
                  <a:extLst>
                    <a:ext uri="{9D8B030D-6E8A-4147-A177-3AD203B41FA5}">
                      <a16:colId xmlns:a16="http://schemas.microsoft.com/office/drawing/2014/main" val="3415861292"/>
                    </a:ext>
                  </a:extLst>
                </a:gridCol>
                <a:gridCol w="3595178">
                  <a:extLst>
                    <a:ext uri="{9D8B030D-6E8A-4147-A177-3AD203B41FA5}">
                      <a16:colId xmlns:a16="http://schemas.microsoft.com/office/drawing/2014/main" val="863526989"/>
                    </a:ext>
                  </a:extLst>
                </a:gridCol>
              </a:tblGrid>
              <a:tr h="284096">
                <a:tc>
                  <a:txBody>
                    <a:bodyPr/>
                    <a:lstStyle/>
                    <a:p>
                      <a:r>
                        <a:rPr kumimoji="1" lang="ja-JP" altLang="en-US" sz="1400">
                          <a:solidFill>
                            <a:schemeClr val="bg1"/>
                          </a:solidFill>
                          <a:latin typeface="+mn-lt"/>
                          <a:ea typeface="+mn-ea"/>
                        </a:rPr>
                        <a:t>代表取締役社長</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a:latin typeface="+mn-lt"/>
                          <a:ea typeface="+mn-ea"/>
                        </a:rPr>
                        <a:t>菊地　和彦</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215274"/>
                  </a:ext>
                </a:extLst>
              </a:tr>
              <a:tr h="273753">
                <a:tc>
                  <a:txBody>
                    <a:bodyPr/>
                    <a:lstStyle/>
                    <a:p>
                      <a:r>
                        <a:rPr kumimoji="1" lang="ja-JP" altLang="en-US" sz="1400">
                          <a:solidFill>
                            <a:schemeClr val="bg1"/>
                          </a:solidFill>
                          <a:latin typeface="+mn-lt"/>
                          <a:ea typeface="+mn-ea"/>
                        </a:rPr>
                        <a:t>取締役副社長執行役員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a:latin typeface="+mn-lt"/>
                          <a:ea typeface="+mn-ea"/>
                        </a:rPr>
                        <a:t>新田　恭哉</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0793174"/>
                  </a:ext>
                </a:extLst>
              </a:tr>
              <a:tr h="463170">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400">
                          <a:solidFill>
                            <a:schemeClr val="bg1"/>
                          </a:solidFill>
                          <a:latin typeface="+mn-lt"/>
                          <a:ea typeface="+mn-ea"/>
                        </a:rPr>
                        <a:t>取締役専務執行役員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a:latin typeface="+mn-lt"/>
                          <a:ea typeface="+mn-ea"/>
                        </a:rPr>
                        <a:t>大井　伸一</a:t>
                      </a:r>
                      <a:endParaRPr kumimoji="1" lang="en-US" altLang="ja-JP" sz="1400">
                        <a:latin typeface="+mn-lt"/>
                        <a:ea typeface="+mn-ea"/>
                      </a:endParaRPr>
                    </a:p>
                    <a:p>
                      <a:r>
                        <a:rPr kumimoji="1" lang="ja-JP" altLang="en-US" sz="1400">
                          <a:latin typeface="+mn-lt"/>
                          <a:ea typeface="+mn-ea"/>
                        </a:rPr>
                        <a:t>脇　　 修一</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2430780"/>
                  </a:ext>
                </a:extLst>
              </a:tr>
              <a:tr h="278266">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400">
                          <a:solidFill>
                            <a:schemeClr val="bg1"/>
                          </a:solidFill>
                          <a:latin typeface="+mn-lt"/>
                          <a:ea typeface="+mn-ea"/>
                        </a:rPr>
                        <a:t>取締役常務執行役員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a:latin typeface="+mn-lt"/>
                          <a:ea typeface="+mn-ea"/>
                        </a:rPr>
                        <a:t>穴田　祐二</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9679972"/>
                  </a:ext>
                </a:extLst>
              </a:tr>
              <a:tr h="271759">
                <a:tc>
                  <a:txBody>
                    <a:bodyPr/>
                    <a:lstStyle/>
                    <a:p>
                      <a:pPr algn="l"/>
                      <a:r>
                        <a:rPr kumimoji="1" lang="ja-JP" altLang="en-US" sz="1400">
                          <a:solidFill>
                            <a:schemeClr val="bg1"/>
                          </a:solidFill>
                          <a:latin typeface="+mn-lt"/>
                          <a:ea typeface="+mn-ea"/>
                        </a:rPr>
                        <a:t>専務執行役員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a:latin typeface="+mn-lt"/>
                          <a:ea typeface="+mn-ea"/>
                        </a:rPr>
                        <a:t>北岡　輝雄</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0665217"/>
                  </a:ext>
                </a:extLst>
              </a:tr>
              <a:tr h="291945">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400">
                          <a:solidFill>
                            <a:schemeClr val="bg1"/>
                          </a:solidFill>
                          <a:latin typeface="+mn-lt"/>
                          <a:ea typeface="+mn-ea"/>
                        </a:rPr>
                        <a:t>常務執行役員</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a:latin typeface="+mn-lt"/>
                          <a:ea typeface="+mn-ea"/>
                        </a:rPr>
                        <a:t>瀧口　慎吾</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811442"/>
                  </a:ext>
                </a:extLst>
              </a:tr>
              <a:tr h="726534">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sz="1400">
                        <a:solidFill>
                          <a:schemeClr val="bg1"/>
                        </a:solidFill>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400">
                          <a:solidFill>
                            <a:schemeClr val="bg1"/>
                          </a:solidFill>
                          <a:latin typeface="+mn-lt"/>
                          <a:ea typeface="+mn-ea"/>
                        </a:rPr>
                        <a:t>執行役員</a:t>
                      </a:r>
                    </a:p>
                    <a:p>
                      <a:pPr algn="l"/>
                      <a:endParaRPr kumimoji="1" lang="ja-JP" altLang="en-US" sz="1400">
                        <a:solidFill>
                          <a:schemeClr val="bg1"/>
                        </a:solidFill>
                        <a:latin typeface="+mn-lt"/>
                        <a:ea typeface="+mn-ea"/>
                      </a:endParaRP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eaLnBrk="1" fontAlgn="auto" latinLnBrk="0" hangingPunct="1">
                        <a:lnSpc>
                          <a:spcPct val="100000"/>
                        </a:lnSpc>
                        <a:spcBef>
                          <a:spcPts val="110"/>
                        </a:spcBef>
                        <a:spcAft>
                          <a:spcPts val="110"/>
                        </a:spcAft>
                        <a:buClrTx/>
                        <a:buSzTx/>
                        <a:buFontTx/>
                        <a:buNone/>
                        <a:tabLst/>
                        <a:defRPr/>
                      </a:pPr>
                      <a:r>
                        <a:rPr kumimoji="1" lang="ja-JP" altLang="en-US" sz="1400">
                          <a:latin typeface="+mn-lt"/>
                          <a:ea typeface="+mn-ea"/>
                        </a:rPr>
                        <a:t>柏木　孝夫</a:t>
                      </a:r>
                    </a:p>
                    <a:p>
                      <a:pPr marL="0" marR="0" lvl="0" indent="0" algn="l" defTabSz="914400" eaLnBrk="1" fontAlgn="auto" latinLnBrk="0" hangingPunct="1">
                        <a:lnSpc>
                          <a:spcPct val="100000"/>
                        </a:lnSpc>
                        <a:spcBef>
                          <a:spcPts val="110"/>
                        </a:spcBef>
                        <a:spcAft>
                          <a:spcPts val="110"/>
                        </a:spcAft>
                        <a:buClrTx/>
                        <a:buSzTx/>
                        <a:buFontTx/>
                        <a:buNone/>
                        <a:tabLst/>
                        <a:defRPr/>
                      </a:pPr>
                      <a:r>
                        <a:rPr kumimoji="1" lang="ja-JP" altLang="en-US" sz="1400">
                          <a:latin typeface="+mn-lt"/>
                          <a:ea typeface="+mn-ea"/>
                        </a:rPr>
                        <a:t>奥村　智</a:t>
                      </a:r>
                    </a:p>
                    <a:p>
                      <a:pPr marL="0" marR="0" lvl="0" indent="0" algn="l" defTabSz="914400" eaLnBrk="1" fontAlgn="auto" latinLnBrk="0" hangingPunct="1">
                        <a:lnSpc>
                          <a:spcPct val="100000"/>
                        </a:lnSpc>
                        <a:spcBef>
                          <a:spcPts val="110"/>
                        </a:spcBef>
                        <a:spcAft>
                          <a:spcPts val="110"/>
                        </a:spcAft>
                        <a:buClrTx/>
                        <a:buSzTx/>
                        <a:buFontTx/>
                        <a:buNone/>
                        <a:tabLst/>
                        <a:defRPr/>
                      </a:pPr>
                      <a:r>
                        <a:rPr kumimoji="1" lang="ja-JP" altLang="en-US" sz="1400">
                          <a:latin typeface="+mn-lt"/>
                          <a:ea typeface="+mn-ea"/>
                        </a:rPr>
                        <a:t>池田　貴昭</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6789843"/>
                  </a:ext>
                </a:extLst>
              </a:tr>
              <a:tr h="240062">
                <a:tc rowSpan="3">
                  <a:txBody>
                    <a:bodyPr/>
                    <a:lstStyle/>
                    <a:p>
                      <a:pPr algn="l"/>
                      <a:r>
                        <a:rPr kumimoji="1" lang="ja-JP" altLang="en-US" sz="1400">
                          <a:solidFill>
                            <a:schemeClr val="bg1"/>
                          </a:solidFill>
                          <a:latin typeface="+mn-lt"/>
                          <a:ea typeface="+mn-ea"/>
                        </a:rPr>
                        <a:t>理事</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a:latin typeface="+mn-lt"/>
                          <a:ea typeface="+mn-ea"/>
                        </a:rPr>
                        <a:t>小山　成生</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8872880"/>
                  </a:ext>
                </a:extLst>
              </a:tr>
              <a:tr h="240062">
                <a:tc vMerge="1">
                  <a:txBody>
                    <a:bodyPr/>
                    <a:lstStyle/>
                    <a:p>
                      <a:endParaRPr kumimoji="1" lang="ja-JP" altLang="en-US"/>
                    </a:p>
                  </a:txBody>
                  <a:tcPr/>
                </a:tc>
                <a:tc>
                  <a:txBody>
                    <a:bodyPr/>
                    <a:lstStyle/>
                    <a:p>
                      <a:r>
                        <a:rPr kumimoji="1" lang="ja-JP" altLang="en-US" sz="1400">
                          <a:latin typeface="+mn-lt"/>
                          <a:ea typeface="+mn-ea"/>
                        </a:rPr>
                        <a:t>大竹　祐一郎</a:t>
                      </a: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668626"/>
                  </a:ext>
                </a:extLst>
              </a:tr>
              <a:tr h="217985">
                <a:tc vMerge="1">
                  <a:txBody>
                    <a:bodyPr/>
                    <a:lstStyle/>
                    <a:p>
                      <a:endParaRPr kumimoji="1" lang="ja-JP" altLang="en-US"/>
                    </a:p>
                  </a:txBody>
                  <a:tcPr/>
                </a:tc>
                <a:tc>
                  <a:txBody>
                    <a:bodyPr/>
                    <a:lstStyle/>
                    <a:p>
                      <a:r>
                        <a:rPr kumimoji="1" lang="ja-JP" altLang="en-US" sz="1400">
                          <a:latin typeface="+mn-lt"/>
                          <a:ea typeface="+mn-ea"/>
                        </a:rPr>
                        <a:t>大嶋　亮造</a:t>
                      </a:r>
                    </a:p>
                  </a:txBody>
                  <a:tcPr marT="0" marB="0"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3078651"/>
                  </a:ext>
                </a:extLst>
              </a:tr>
              <a:tr h="240062">
                <a:tc rowSpan="4">
                  <a:txBody>
                    <a:bodyPr/>
                    <a:lstStyle/>
                    <a:p>
                      <a:r>
                        <a:rPr kumimoji="1" lang="ja-JP" altLang="en-US" sz="1400">
                          <a:solidFill>
                            <a:schemeClr val="bg1"/>
                          </a:solidFill>
                          <a:latin typeface="+mn-lt"/>
                          <a:ea typeface="+mn-ea"/>
                        </a:rPr>
                        <a:t>非常勤取締役</a:t>
                      </a:r>
                      <a:endParaRPr kumimoji="1" lang="en-US" altLang="ja-JP" sz="1400">
                        <a:solidFill>
                          <a:schemeClr val="bg1"/>
                        </a:solidFill>
                        <a:latin typeface="+mn-lt"/>
                        <a:ea typeface="+mn-ea"/>
                      </a:endParaRPr>
                    </a:p>
                    <a:p>
                      <a:r>
                        <a:rPr kumimoji="1" lang="ja-JP" altLang="en-US" sz="1200">
                          <a:solidFill>
                            <a:schemeClr val="bg1"/>
                          </a:solidFill>
                          <a:latin typeface="+mn-lt"/>
                          <a:ea typeface="+mn-ea"/>
                        </a:rPr>
                        <a:t>（商船三井での役職）</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a:latin typeface="+mn-lt"/>
                          <a:ea typeface="+mn-ea"/>
                        </a:rPr>
                        <a:t>杉山正幸</a:t>
                      </a:r>
                      <a:r>
                        <a:rPr kumimoji="1" lang="ja-JP" altLang="en-US" sz="1200">
                          <a:latin typeface="+mn-lt"/>
                          <a:ea typeface="+mn-ea"/>
                        </a:rPr>
                        <a:t>（常務　風力事業・オフショア事業担当）</a:t>
                      </a:r>
                      <a:endParaRPr kumimoji="1" lang="ja-JP" altLang="en-US" sz="1400">
                        <a:latin typeface="+mn-lt"/>
                        <a:ea typeface="+mn-ea"/>
                      </a:endParaRP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93990052"/>
                  </a:ext>
                </a:extLst>
              </a:tr>
              <a:tr h="240062">
                <a:tc vMerge="1">
                  <a:txBody>
                    <a:bodyPr/>
                    <a:lstStyle/>
                    <a:p>
                      <a:endParaRPr kumimoji="1" lang="ja-JP" altLang="en-US" sz="160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a:latin typeface="+mn-lt"/>
                          <a:ea typeface="+mn-ea"/>
                        </a:rPr>
                        <a:t>川中幸一</a:t>
                      </a:r>
                      <a:r>
                        <a:rPr kumimoji="1" lang="ja-JP" altLang="en-US" sz="1200">
                          <a:latin typeface="+mn-lt"/>
                          <a:ea typeface="+mn-ea"/>
                        </a:rPr>
                        <a:t>（常務　チーフ・テクニカル・オフィサー）</a:t>
                      </a:r>
                      <a:endParaRPr kumimoji="1" lang="ja-JP" altLang="en-US" sz="1400">
                        <a:latin typeface="+mn-lt"/>
                        <a:ea typeface="+mn-ea"/>
                      </a:endParaRP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43947086"/>
                  </a:ext>
                </a:extLst>
              </a:tr>
              <a:tr h="240062">
                <a:tc vMerge="1">
                  <a:txBody>
                    <a:bodyPr/>
                    <a:lstStyle/>
                    <a:p>
                      <a:endParaRPr kumimoji="1" lang="ja-JP" altLang="en-US" sz="160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a:latin typeface="+mn-lt"/>
                          <a:ea typeface="+mn-ea"/>
                        </a:rPr>
                        <a:t>米田輝希</a:t>
                      </a:r>
                      <a:r>
                        <a:rPr kumimoji="1" lang="ja-JP" altLang="en-US" sz="1200">
                          <a:latin typeface="+mn-lt"/>
                          <a:ea typeface="+mn-ea"/>
                        </a:rPr>
                        <a:t>（海上安全部長）　 </a:t>
                      </a:r>
                      <a:endParaRPr kumimoji="1" lang="ja-JP" altLang="en-US" sz="1400">
                        <a:latin typeface="+mn-lt"/>
                        <a:ea typeface="+mn-ea"/>
                      </a:endParaRP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0187424"/>
                  </a:ext>
                </a:extLst>
              </a:tr>
              <a:tr h="240062">
                <a:tc vMerge="1">
                  <a:txBody>
                    <a:bodyPr/>
                    <a:lstStyle/>
                    <a:p>
                      <a:endParaRPr kumimoji="1" lang="ja-JP" altLang="en-US" sz="1600"/>
                    </a:p>
                  </a:txBody>
                  <a:tcPr/>
                </a:tc>
                <a:tc>
                  <a:txBody>
                    <a:bodyPr/>
                    <a:lstStyle/>
                    <a:p>
                      <a:r>
                        <a:rPr kumimoji="1" lang="ja-JP" altLang="en-US" sz="1400">
                          <a:latin typeface="+mn-lt"/>
                          <a:ea typeface="+mn-ea"/>
                        </a:rPr>
                        <a:t>松下尚美</a:t>
                      </a:r>
                      <a:r>
                        <a:rPr kumimoji="1" lang="ja-JP" altLang="en-US" sz="1200">
                          <a:latin typeface="+mn-lt"/>
                          <a:ea typeface="+mn-ea"/>
                        </a:rPr>
                        <a:t>（グローバルマリタイムリソース</a:t>
                      </a:r>
                      <a:r>
                        <a:rPr kumimoji="1" lang="en-US" altLang="ja-JP" sz="1200">
                          <a:latin typeface="+mn-lt"/>
                          <a:ea typeface="+mn-ea"/>
                        </a:rPr>
                        <a:t>Div.</a:t>
                      </a:r>
                      <a:r>
                        <a:rPr kumimoji="1" lang="ja-JP" altLang="en-US" sz="1200">
                          <a:latin typeface="+mn-lt"/>
                          <a:ea typeface="+mn-ea"/>
                        </a:rPr>
                        <a:t>副部長）</a:t>
                      </a:r>
                      <a:endParaRPr kumimoji="1" lang="ja-JP" altLang="en-US" sz="1400">
                        <a:latin typeface="+mn-lt"/>
                        <a:ea typeface="+mn-ea"/>
                      </a:endParaRPr>
                    </a:p>
                  </a:txBody>
                  <a:tcPr marT="0" marB="0" anchor="ctr">
                    <a:lnL w="12700" cmpd="sng">
                      <a:noFill/>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748684"/>
                  </a:ext>
                </a:extLst>
              </a:tr>
              <a:tr h="240062">
                <a:tc>
                  <a:txBody>
                    <a:bodyPr/>
                    <a:lstStyle/>
                    <a:p>
                      <a:r>
                        <a:rPr kumimoji="1" lang="ja-JP" altLang="en-US" sz="1400">
                          <a:solidFill>
                            <a:schemeClr val="bg1"/>
                          </a:solidFill>
                          <a:latin typeface="+mn-lt"/>
                          <a:ea typeface="+mn-ea"/>
                        </a:rPr>
                        <a:t>監査役</a:t>
                      </a:r>
                    </a:p>
                  </a:txBody>
                  <a:tcPr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1" lang="ja-JP" altLang="en-US" sz="1400">
                          <a:latin typeface="+mn-lt"/>
                          <a:ea typeface="+mn-ea"/>
                        </a:rPr>
                        <a:t>浦塚　敏彦</a:t>
                      </a:r>
                    </a:p>
                  </a:txBody>
                  <a:tcPr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4332161"/>
                  </a:ext>
                </a:extLst>
              </a:tr>
            </a:tbl>
          </a:graphicData>
        </a:graphic>
      </p:graphicFrame>
      <p:sp>
        <p:nvSpPr>
          <p:cNvPr id="12" name="正方形/長方形 11">
            <a:extLst>
              <a:ext uri="{FF2B5EF4-FFF2-40B4-BE49-F238E27FC236}">
                <a16:creationId xmlns:a16="http://schemas.microsoft.com/office/drawing/2014/main" id="{C180EE50-414F-DAE3-A4B1-730131281994}"/>
              </a:ext>
            </a:extLst>
          </p:cNvPr>
          <p:cNvSpPr/>
          <p:nvPr/>
        </p:nvSpPr>
        <p:spPr>
          <a:xfrm>
            <a:off x="6600000" y="1125000"/>
            <a:ext cx="1005403" cy="338554"/>
          </a:xfrm>
          <a:prstGeom prst="rect">
            <a:avLst/>
          </a:prstGeom>
          <a:solidFill>
            <a:schemeClr val="accent1"/>
          </a:solidFill>
          <a:ln>
            <a:noFill/>
          </a:ln>
        </p:spPr>
        <p:txBody>
          <a:bodyPr wrap="none" anchor="ctr">
            <a:spAutoFit/>
          </a:bodyPr>
          <a:lstStyle/>
          <a:p>
            <a:pPr algn="l"/>
            <a:r>
              <a:rPr kumimoji="1" lang="ja-JP" altLang="en-US" sz="1600" b="1">
                <a:solidFill>
                  <a:schemeClr val="bg1"/>
                </a:solidFill>
                <a:latin typeface="+mn-ea"/>
                <a:ea typeface="+mn-ea"/>
              </a:rPr>
              <a:t>企業規模</a:t>
            </a:r>
            <a:endParaRPr kumimoji="1" lang="en-US" altLang="ja-JP" sz="1600" b="1">
              <a:solidFill>
                <a:schemeClr val="bg1"/>
              </a:solidFill>
              <a:latin typeface="+mn-ea"/>
              <a:ea typeface="+mn-ea"/>
            </a:endParaRPr>
          </a:p>
        </p:txBody>
      </p:sp>
      <p:graphicFrame>
        <p:nvGraphicFramePr>
          <p:cNvPr id="13" name="表 12">
            <a:extLst>
              <a:ext uri="{FF2B5EF4-FFF2-40B4-BE49-F238E27FC236}">
                <a16:creationId xmlns:a16="http://schemas.microsoft.com/office/drawing/2014/main" id="{F40D3D82-F382-8E16-1A6C-40D4CC05B32F}"/>
              </a:ext>
            </a:extLst>
          </p:cNvPr>
          <p:cNvGraphicFramePr>
            <a:graphicFrameLocks noGrp="1"/>
          </p:cNvGraphicFramePr>
          <p:nvPr/>
        </p:nvGraphicFramePr>
        <p:xfrm>
          <a:off x="6600000" y="1557000"/>
          <a:ext cx="4608000" cy="320040"/>
        </p:xfrm>
        <a:graphic>
          <a:graphicData uri="http://schemas.openxmlformats.org/drawingml/2006/table">
            <a:tbl>
              <a:tblPr firstRow="1" bandRow="1">
                <a:tableStyleId>{5940675A-B579-460E-94D1-54222C63F5DA}</a:tableStyleId>
              </a:tblPr>
              <a:tblGrid>
                <a:gridCol w="2568892">
                  <a:extLst>
                    <a:ext uri="{9D8B030D-6E8A-4147-A177-3AD203B41FA5}">
                      <a16:colId xmlns:a16="http://schemas.microsoft.com/office/drawing/2014/main" val="2356667800"/>
                    </a:ext>
                  </a:extLst>
                </a:gridCol>
                <a:gridCol w="2039108">
                  <a:extLst>
                    <a:ext uri="{9D8B030D-6E8A-4147-A177-3AD203B41FA5}">
                      <a16:colId xmlns:a16="http://schemas.microsoft.com/office/drawing/2014/main" val="1950119079"/>
                    </a:ext>
                  </a:extLst>
                </a:gridCol>
              </a:tblGrid>
              <a:tr h="0">
                <a:tc>
                  <a:txBody>
                    <a:bodyPr/>
                    <a:lstStyle/>
                    <a:p>
                      <a:pPr algn="ctr"/>
                      <a:r>
                        <a:rPr kumimoji="1" lang="ja-JP" altLang="en-US" sz="1500">
                          <a:solidFill>
                            <a:schemeClr val="bg1"/>
                          </a:solidFill>
                        </a:rPr>
                        <a:t>従業員数（</a:t>
                      </a:r>
                      <a:r>
                        <a:rPr kumimoji="1" lang="en-US" altLang="ja-JP" sz="1500">
                          <a:solidFill>
                            <a:schemeClr val="bg1"/>
                          </a:solidFill>
                        </a:rPr>
                        <a:t>2025</a:t>
                      </a:r>
                      <a:r>
                        <a:rPr kumimoji="1" lang="ja-JP" altLang="en-US" sz="1500">
                          <a:solidFill>
                            <a:schemeClr val="bg1"/>
                          </a:solidFill>
                        </a:rPr>
                        <a:t>年</a:t>
                      </a:r>
                      <a:r>
                        <a:rPr kumimoji="1" lang="en-US" altLang="ja-JP" sz="1500">
                          <a:solidFill>
                            <a:schemeClr val="bg1"/>
                          </a:solidFill>
                        </a:rPr>
                        <a:t>4</a:t>
                      </a:r>
                      <a:r>
                        <a:rPr kumimoji="1" lang="ja-JP" altLang="en-US" sz="1500">
                          <a:solidFill>
                            <a:schemeClr val="bg1"/>
                          </a:solidFill>
                        </a:rPr>
                        <a:t>月</a:t>
                      </a:r>
                      <a:r>
                        <a:rPr kumimoji="1" lang="en-US" altLang="ja-JP" sz="1500">
                          <a:solidFill>
                            <a:schemeClr val="bg1"/>
                          </a:solidFill>
                        </a:rPr>
                        <a:t>1</a:t>
                      </a:r>
                      <a:r>
                        <a:rPr kumimoji="1" lang="ja-JP" altLang="en-US" sz="1500">
                          <a:solidFill>
                            <a:schemeClr val="bg1"/>
                          </a:solidFill>
                        </a:rPr>
                        <a:t>日）</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kumimoji="1" lang="en-US" altLang="ja-JP" sz="1500"/>
                        <a:t>186</a:t>
                      </a:r>
                      <a:r>
                        <a:rPr kumimoji="1" lang="ja-JP" altLang="en-US" sz="1500"/>
                        <a:t>名</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4280707"/>
                  </a:ext>
                </a:extLst>
              </a:tr>
            </a:tbl>
          </a:graphicData>
        </a:graphic>
      </p:graphicFrame>
      <p:sp>
        <p:nvSpPr>
          <p:cNvPr id="15" name="正方形/長方形 14">
            <a:extLst>
              <a:ext uri="{FF2B5EF4-FFF2-40B4-BE49-F238E27FC236}">
                <a16:creationId xmlns:a16="http://schemas.microsoft.com/office/drawing/2014/main" id="{FC01F497-B88F-5A77-9E54-735D8EEA8B10}"/>
              </a:ext>
            </a:extLst>
          </p:cNvPr>
          <p:cNvSpPr/>
          <p:nvPr/>
        </p:nvSpPr>
        <p:spPr>
          <a:xfrm>
            <a:off x="6600000" y="2133000"/>
            <a:ext cx="2159566" cy="338554"/>
          </a:xfrm>
          <a:prstGeom prst="rect">
            <a:avLst/>
          </a:prstGeom>
          <a:solidFill>
            <a:schemeClr val="accent1"/>
          </a:solidFill>
          <a:ln>
            <a:noFill/>
          </a:ln>
        </p:spPr>
        <p:txBody>
          <a:bodyPr wrap="none" anchor="ctr">
            <a:spAutoFit/>
          </a:bodyPr>
          <a:lstStyle/>
          <a:p>
            <a:pPr algn="l"/>
            <a:r>
              <a:rPr kumimoji="1" lang="ja-JP" altLang="en-US" sz="1600" b="1">
                <a:solidFill>
                  <a:schemeClr val="bg1"/>
                </a:solidFill>
                <a:latin typeface="+mn-ea"/>
                <a:ea typeface="+mn-ea"/>
              </a:rPr>
              <a:t>各拠点および訓練施設</a:t>
            </a:r>
            <a:endParaRPr kumimoji="1" lang="en-US" altLang="ja-JP" sz="1600" b="1">
              <a:solidFill>
                <a:schemeClr val="bg1"/>
              </a:solidFill>
              <a:latin typeface="+mn-ea"/>
              <a:ea typeface="+mn-ea"/>
            </a:endParaRPr>
          </a:p>
        </p:txBody>
      </p:sp>
      <p:sp>
        <p:nvSpPr>
          <p:cNvPr id="18" name="正方形/長方形 17">
            <a:extLst>
              <a:ext uri="{FF2B5EF4-FFF2-40B4-BE49-F238E27FC236}">
                <a16:creationId xmlns:a16="http://schemas.microsoft.com/office/drawing/2014/main" id="{EB60DDC0-D6BB-1A22-2033-660FE05274BF}"/>
              </a:ext>
            </a:extLst>
          </p:cNvPr>
          <p:cNvSpPr/>
          <p:nvPr/>
        </p:nvSpPr>
        <p:spPr>
          <a:xfrm>
            <a:off x="982663" y="6030913"/>
            <a:ext cx="1431802" cy="246221"/>
          </a:xfrm>
          <a:prstGeom prst="rect">
            <a:avLst/>
          </a:prstGeom>
        </p:spPr>
        <p:txBody>
          <a:bodyPr wrap="none">
            <a:spAutoFit/>
          </a:bodyPr>
          <a:lstStyle/>
          <a:p>
            <a:pPr algn="l"/>
            <a:r>
              <a:rPr lang="ja-JP" altLang="en-US" sz="1000">
                <a:solidFill>
                  <a:schemeClr val="tx1"/>
                </a:solidFill>
                <a:latin typeface="+mn-ea"/>
                <a:ea typeface="+mn-ea"/>
              </a:rPr>
              <a:t>株主は商船三井</a:t>
            </a:r>
            <a:r>
              <a:rPr lang="en-US" altLang="ja-JP" sz="1000">
                <a:solidFill>
                  <a:schemeClr val="tx1"/>
                </a:solidFill>
                <a:latin typeface="+mn-ea"/>
                <a:ea typeface="+mn-ea"/>
              </a:rPr>
              <a:t>100</a:t>
            </a:r>
            <a:r>
              <a:rPr lang="ja-JP" altLang="en-US" sz="1000">
                <a:solidFill>
                  <a:schemeClr val="tx1"/>
                </a:solidFill>
                <a:latin typeface="+mn-ea"/>
                <a:ea typeface="+mn-ea"/>
              </a:rPr>
              <a:t>％</a:t>
            </a:r>
            <a:endParaRPr lang="en-US" altLang="ja-JP" sz="1000">
              <a:solidFill>
                <a:schemeClr val="tx1"/>
              </a:solidFill>
              <a:latin typeface="+mn-ea"/>
              <a:ea typeface="+mn-ea"/>
            </a:endParaRPr>
          </a:p>
        </p:txBody>
      </p:sp>
      <p:pic>
        <p:nvPicPr>
          <p:cNvPr id="20" name="図 19">
            <a:extLst>
              <a:ext uri="{FF2B5EF4-FFF2-40B4-BE49-F238E27FC236}">
                <a16:creationId xmlns:a16="http://schemas.microsoft.com/office/drawing/2014/main" id="{2A78F73E-E54D-4E1E-36DF-A08643478CA1}"/>
              </a:ext>
            </a:extLst>
          </p:cNvPr>
          <p:cNvPicPr>
            <a:picLocks noChangeAspect="1"/>
          </p:cNvPicPr>
          <p:nvPr/>
        </p:nvPicPr>
        <p:blipFill>
          <a:blip r:embed="rId3"/>
          <a:stretch>
            <a:fillRect/>
          </a:stretch>
        </p:blipFill>
        <p:spPr>
          <a:xfrm>
            <a:off x="11296525" y="0"/>
            <a:ext cx="895475" cy="914528"/>
          </a:xfrm>
          <a:prstGeom prst="rect">
            <a:avLst/>
          </a:prstGeom>
        </p:spPr>
      </p:pic>
      <p:sp>
        <p:nvSpPr>
          <p:cNvPr id="9" name="フリーフォーム 146">
            <a:extLst>
              <a:ext uri="{FF2B5EF4-FFF2-40B4-BE49-F238E27FC236}">
                <a16:creationId xmlns:a16="http://schemas.microsoft.com/office/drawing/2014/main" id="{674E0199-C306-BB67-6F74-4BAE6FBA905D}"/>
              </a:ext>
            </a:extLst>
          </p:cNvPr>
          <p:cNvSpPr>
            <a:spLocks/>
          </p:cNvSpPr>
          <p:nvPr/>
        </p:nvSpPr>
        <p:spPr bwMode="auto">
          <a:xfrm>
            <a:off x="6600000" y="2133001"/>
            <a:ext cx="4608000" cy="3730666"/>
          </a:xfrm>
          <a:custGeom>
            <a:avLst/>
            <a:gdLst>
              <a:gd name="T0" fmla="*/ 833211 w 8229599"/>
              <a:gd name="T1" fmla="*/ 5967612 h 6662724"/>
              <a:gd name="T2" fmla="*/ 4369753 w 8229599"/>
              <a:gd name="T3" fmla="*/ 5682306 h 6662724"/>
              <a:gd name="T4" fmla="*/ 1072459 w 8229599"/>
              <a:gd name="T5" fmla="*/ 5522397 h 6662724"/>
              <a:gd name="T6" fmla="*/ 2954041 w 8229599"/>
              <a:gd name="T7" fmla="*/ 5408654 h 6662724"/>
              <a:gd name="T8" fmla="*/ 55905 w 8229599"/>
              <a:gd name="T9" fmla="*/ 5372979 h 6662724"/>
              <a:gd name="T10" fmla="*/ 3027411 w 8229599"/>
              <a:gd name="T11" fmla="*/ 5183284 h 6662724"/>
              <a:gd name="T12" fmla="*/ 259193 w 8229599"/>
              <a:gd name="T13" fmla="*/ 5162035 h 6662724"/>
              <a:gd name="T14" fmla="*/ 1615571 w 8229599"/>
              <a:gd name="T15" fmla="*/ 5104081 h 6662724"/>
              <a:gd name="T16" fmla="*/ 2323956 w 8229599"/>
              <a:gd name="T17" fmla="*/ 5037144 h 6662724"/>
              <a:gd name="T18" fmla="*/ 2410649 w 8229599"/>
              <a:gd name="T19" fmla="*/ 5444499 h 6662724"/>
              <a:gd name="T20" fmla="*/ 1659220 w 8229599"/>
              <a:gd name="T21" fmla="*/ 5611829 h 6662724"/>
              <a:gd name="T22" fmla="*/ 1549224 w 8229599"/>
              <a:gd name="T23" fmla="*/ 5322104 h 6662724"/>
              <a:gd name="T24" fmla="*/ 2311266 w 8229599"/>
              <a:gd name="T25" fmla="*/ 5044764 h 6662724"/>
              <a:gd name="T26" fmla="*/ 2483834 w 8229599"/>
              <a:gd name="T27" fmla="*/ 4986344 h 6662724"/>
              <a:gd name="T28" fmla="*/ 1983423 w 8229599"/>
              <a:gd name="T29" fmla="*/ 4987129 h 6662724"/>
              <a:gd name="T30" fmla="*/ 1099820 w 8229599"/>
              <a:gd name="T31" fmla="*/ 5021978 h 6662724"/>
              <a:gd name="T32" fmla="*/ 1413181 w 8229599"/>
              <a:gd name="T33" fmla="*/ 5530434 h 6662724"/>
              <a:gd name="T34" fmla="*/ 833211 w 8229599"/>
              <a:gd name="T35" fmla="*/ 6206417 h 6662724"/>
              <a:gd name="T36" fmla="*/ 614735 w 8229599"/>
              <a:gd name="T37" fmla="*/ 6214039 h 6662724"/>
              <a:gd name="T38" fmla="*/ 723933 w 8229599"/>
              <a:gd name="T39" fmla="*/ 5639446 h 6662724"/>
              <a:gd name="T40" fmla="*/ 688639 w 8229599"/>
              <a:gd name="T41" fmla="*/ 5342480 h 6662724"/>
              <a:gd name="T42" fmla="*/ 571748 w 8229599"/>
              <a:gd name="T43" fmla="*/ 5342480 h 6662724"/>
              <a:gd name="T44" fmla="*/ 782320 w 8229599"/>
              <a:gd name="T45" fmla="*/ 5029603 h 6662724"/>
              <a:gd name="T46" fmla="*/ 599701 w 8229599"/>
              <a:gd name="T47" fmla="*/ 4864678 h 6662724"/>
              <a:gd name="T48" fmla="*/ 1572455 w 8229599"/>
              <a:gd name="T49" fmla="*/ 4841740 h 6662724"/>
              <a:gd name="T50" fmla="*/ 3939856 w 8229599"/>
              <a:gd name="T51" fmla="*/ 5017406 h 6662724"/>
              <a:gd name="T52" fmla="*/ 2883219 w 8229599"/>
              <a:gd name="T53" fmla="*/ 4717629 h 6662724"/>
              <a:gd name="T54" fmla="*/ 3413061 w 8229599"/>
              <a:gd name="T55" fmla="*/ 4870707 h 6662724"/>
              <a:gd name="T56" fmla="*/ 2527302 w 8229599"/>
              <a:gd name="T57" fmla="*/ 4638045 h 6662724"/>
              <a:gd name="T58" fmla="*/ 2672399 w 8229599"/>
              <a:gd name="T59" fmla="*/ 4521881 h 6662724"/>
              <a:gd name="T60" fmla="*/ 4823912 w 8229599"/>
              <a:gd name="T61" fmla="*/ 4706800 h 6662724"/>
              <a:gd name="T62" fmla="*/ 3935040 w 8229599"/>
              <a:gd name="T63" fmla="*/ 4361625 h 6662724"/>
              <a:gd name="T64" fmla="*/ 4427129 w 8229599"/>
              <a:gd name="T65" fmla="*/ 4217448 h 6662724"/>
              <a:gd name="T66" fmla="*/ 2158827 w 8229599"/>
              <a:gd name="T67" fmla="*/ 4123137 h 6662724"/>
              <a:gd name="T68" fmla="*/ 5063533 w 8229599"/>
              <a:gd name="T69" fmla="*/ 3926490 h 6662724"/>
              <a:gd name="T70" fmla="*/ 4513463 w 8229599"/>
              <a:gd name="T71" fmla="*/ 3688306 h 6662724"/>
              <a:gd name="T72" fmla="*/ 5687665 w 8229599"/>
              <a:gd name="T73" fmla="*/ 3497853 h 6662724"/>
              <a:gd name="T74" fmla="*/ 6050721 w 8229599"/>
              <a:gd name="T75" fmla="*/ 2809239 h 6662724"/>
              <a:gd name="T76" fmla="*/ 6152240 w 8229599"/>
              <a:gd name="T77" fmla="*/ 3353018 h 6662724"/>
              <a:gd name="T78" fmla="*/ 5855018 w 8229599"/>
              <a:gd name="T79" fmla="*/ 3732186 h 6662724"/>
              <a:gd name="T80" fmla="*/ 5222558 w 8229599"/>
              <a:gd name="T81" fmla="*/ 5016858 h 6662724"/>
              <a:gd name="T82" fmla="*/ 4881759 w 8229599"/>
              <a:gd name="T83" fmla="*/ 5021975 h 6662724"/>
              <a:gd name="T84" fmla="*/ 4287696 w 8229599"/>
              <a:gd name="T85" fmla="*/ 5386005 h 6662724"/>
              <a:gd name="T86" fmla="*/ 3579176 w 8229599"/>
              <a:gd name="T87" fmla="*/ 5190386 h 6662724"/>
              <a:gd name="T88" fmla="*/ 3093404 w 8229599"/>
              <a:gd name="T89" fmla="*/ 5538423 h 6662724"/>
              <a:gd name="T90" fmla="*/ 2563178 w 8229599"/>
              <a:gd name="T91" fmla="*/ 4915921 h 6662724"/>
              <a:gd name="T92" fmla="*/ 2152313 w 8229599"/>
              <a:gd name="T93" fmla="*/ 4928288 h 6662724"/>
              <a:gd name="T94" fmla="*/ 2151063 w 8229599"/>
              <a:gd name="T95" fmla="*/ 4849703 h 6662724"/>
              <a:gd name="T96" fmla="*/ 1607962 w 8229599"/>
              <a:gd name="T97" fmla="*/ 5045500 h 6662724"/>
              <a:gd name="T98" fmla="*/ 1151447 w 8229599"/>
              <a:gd name="T99" fmla="*/ 4716938 h 6662724"/>
              <a:gd name="T100" fmla="*/ 2214882 w 8229599"/>
              <a:gd name="T101" fmla="*/ 4485645 h 6662724"/>
              <a:gd name="T102" fmla="*/ 3099723 w 8229599"/>
              <a:gd name="T103" fmla="*/ 4631507 h 6662724"/>
              <a:gd name="T104" fmla="*/ 3838313 w 8229599"/>
              <a:gd name="T105" fmla="*/ 3853844 h 6662724"/>
              <a:gd name="T106" fmla="*/ 4526159 w 8229599"/>
              <a:gd name="T107" fmla="*/ 4036828 h 6662724"/>
              <a:gd name="T108" fmla="*/ 5585630 w 8229599"/>
              <a:gd name="T109" fmla="*/ 2634641 h 6662724"/>
              <a:gd name="T110" fmla="*/ 5941624 w 8229599"/>
              <a:gd name="T111" fmla="*/ 2418268 h 6662724"/>
              <a:gd name="T112" fmla="*/ 6665327 w 8229599"/>
              <a:gd name="T113" fmla="*/ 203289 h 6662724"/>
              <a:gd name="T114" fmla="*/ 7716641 w 8229599"/>
              <a:gd name="T115" fmla="*/ 1140965 h 6662724"/>
              <a:gd name="T116" fmla="*/ 8229601 w 8229599"/>
              <a:gd name="T117" fmla="*/ 1633945 h 6662724"/>
              <a:gd name="T118" fmla="*/ 6985292 w 8229599"/>
              <a:gd name="T119" fmla="*/ 2114214 h 6662724"/>
              <a:gd name="T120" fmla="*/ 6165064 w 8229599"/>
              <a:gd name="T121" fmla="*/ 2012569 h 6662724"/>
              <a:gd name="T122" fmla="*/ 5890808 w 8229599"/>
              <a:gd name="T123" fmla="*/ 1395080 h 6662724"/>
              <a:gd name="T124" fmla="*/ 6672945 w 8229599"/>
              <a:gd name="T125" fmla="*/ 836030 h 66627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229599" h="6662724">
                <a:moveTo>
                  <a:pt x="4369751" y="6650024"/>
                </a:moveTo>
                <a:lnTo>
                  <a:pt x="4382451" y="6650024"/>
                </a:lnTo>
                <a:lnTo>
                  <a:pt x="4390071" y="6662724"/>
                </a:lnTo>
                <a:lnTo>
                  <a:pt x="4382451" y="6662724"/>
                </a:lnTo>
                <a:lnTo>
                  <a:pt x="4369751" y="6662724"/>
                </a:lnTo>
                <a:lnTo>
                  <a:pt x="4369751" y="6655104"/>
                </a:lnTo>
                <a:lnTo>
                  <a:pt x="4369751" y="6650024"/>
                </a:lnTo>
                <a:close/>
                <a:moveTo>
                  <a:pt x="485167" y="6534115"/>
                </a:moveTo>
                <a:lnTo>
                  <a:pt x="490248" y="6539196"/>
                </a:lnTo>
                <a:lnTo>
                  <a:pt x="497869" y="6539196"/>
                </a:lnTo>
                <a:lnTo>
                  <a:pt x="513112" y="6546818"/>
                </a:lnTo>
                <a:lnTo>
                  <a:pt x="520733" y="6562061"/>
                </a:lnTo>
                <a:lnTo>
                  <a:pt x="535975" y="6577304"/>
                </a:lnTo>
                <a:lnTo>
                  <a:pt x="548677" y="6584925"/>
                </a:lnTo>
                <a:lnTo>
                  <a:pt x="548677" y="6590006"/>
                </a:lnTo>
                <a:lnTo>
                  <a:pt x="541056" y="6612870"/>
                </a:lnTo>
                <a:lnTo>
                  <a:pt x="513112" y="6635735"/>
                </a:lnTo>
                <a:lnTo>
                  <a:pt x="490248" y="6648437"/>
                </a:lnTo>
                <a:lnTo>
                  <a:pt x="469925" y="6640816"/>
                </a:lnTo>
                <a:lnTo>
                  <a:pt x="447061" y="6628113"/>
                </a:lnTo>
                <a:lnTo>
                  <a:pt x="441981" y="6620492"/>
                </a:lnTo>
                <a:lnTo>
                  <a:pt x="434359" y="6605249"/>
                </a:lnTo>
                <a:lnTo>
                  <a:pt x="434359" y="6584925"/>
                </a:lnTo>
                <a:lnTo>
                  <a:pt x="434359" y="6562061"/>
                </a:lnTo>
                <a:lnTo>
                  <a:pt x="441981" y="6554439"/>
                </a:lnTo>
                <a:lnTo>
                  <a:pt x="454683" y="6554439"/>
                </a:lnTo>
                <a:lnTo>
                  <a:pt x="462304" y="6546818"/>
                </a:lnTo>
                <a:lnTo>
                  <a:pt x="477546" y="6539196"/>
                </a:lnTo>
                <a:lnTo>
                  <a:pt x="485167" y="6534115"/>
                </a:lnTo>
                <a:close/>
                <a:moveTo>
                  <a:pt x="759529" y="6417253"/>
                </a:moveTo>
                <a:lnTo>
                  <a:pt x="759529" y="6432496"/>
                </a:lnTo>
                <a:lnTo>
                  <a:pt x="767151" y="6437577"/>
                </a:lnTo>
                <a:lnTo>
                  <a:pt x="759529" y="6445199"/>
                </a:lnTo>
                <a:lnTo>
                  <a:pt x="751908" y="6452820"/>
                </a:lnTo>
                <a:lnTo>
                  <a:pt x="751908" y="6475684"/>
                </a:lnTo>
                <a:lnTo>
                  <a:pt x="744287" y="6496008"/>
                </a:lnTo>
                <a:lnTo>
                  <a:pt x="736666" y="6503630"/>
                </a:lnTo>
                <a:lnTo>
                  <a:pt x="731585" y="6518873"/>
                </a:lnTo>
                <a:lnTo>
                  <a:pt x="716343" y="6539196"/>
                </a:lnTo>
                <a:lnTo>
                  <a:pt x="708722" y="6546818"/>
                </a:lnTo>
                <a:lnTo>
                  <a:pt x="693479" y="6554439"/>
                </a:lnTo>
                <a:lnTo>
                  <a:pt x="680777" y="6577304"/>
                </a:lnTo>
                <a:lnTo>
                  <a:pt x="680777" y="6590006"/>
                </a:lnTo>
                <a:lnTo>
                  <a:pt x="680777" y="6597627"/>
                </a:lnTo>
                <a:lnTo>
                  <a:pt x="673156" y="6605249"/>
                </a:lnTo>
                <a:lnTo>
                  <a:pt x="673156" y="6612870"/>
                </a:lnTo>
                <a:lnTo>
                  <a:pt x="665535" y="6620492"/>
                </a:lnTo>
                <a:lnTo>
                  <a:pt x="637591" y="6628113"/>
                </a:lnTo>
                <a:lnTo>
                  <a:pt x="629970" y="6620492"/>
                </a:lnTo>
                <a:lnTo>
                  <a:pt x="622349" y="6612870"/>
                </a:lnTo>
                <a:lnTo>
                  <a:pt x="629970" y="6605249"/>
                </a:lnTo>
                <a:lnTo>
                  <a:pt x="629970" y="6590006"/>
                </a:lnTo>
                <a:lnTo>
                  <a:pt x="637591" y="6577304"/>
                </a:lnTo>
                <a:lnTo>
                  <a:pt x="642672" y="6569682"/>
                </a:lnTo>
                <a:lnTo>
                  <a:pt x="650293" y="6562061"/>
                </a:lnTo>
                <a:lnTo>
                  <a:pt x="657914" y="6546818"/>
                </a:lnTo>
                <a:lnTo>
                  <a:pt x="680777" y="6526494"/>
                </a:lnTo>
                <a:lnTo>
                  <a:pt x="693479" y="6488387"/>
                </a:lnTo>
                <a:lnTo>
                  <a:pt x="701101" y="6468063"/>
                </a:lnTo>
                <a:lnTo>
                  <a:pt x="716343" y="6460441"/>
                </a:lnTo>
                <a:lnTo>
                  <a:pt x="731585" y="6445199"/>
                </a:lnTo>
                <a:lnTo>
                  <a:pt x="731585" y="6432496"/>
                </a:lnTo>
                <a:lnTo>
                  <a:pt x="744287" y="6424875"/>
                </a:lnTo>
                <a:lnTo>
                  <a:pt x="759529" y="6417253"/>
                </a:lnTo>
                <a:close/>
                <a:moveTo>
                  <a:pt x="4484051" y="6286804"/>
                </a:moveTo>
                <a:lnTo>
                  <a:pt x="4491671" y="6286804"/>
                </a:lnTo>
                <a:lnTo>
                  <a:pt x="4499291" y="6299504"/>
                </a:lnTo>
                <a:lnTo>
                  <a:pt x="4514531" y="6314744"/>
                </a:lnTo>
                <a:lnTo>
                  <a:pt x="4522151" y="6322364"/>
                </a:lnTo>
                <a:lnTo>
                  <a:pt x="4527231" y="6329984"/>
                </a:lnTo>
                <a:lnTo>
                  <a:pt x="4514531" y="6342684"/>
                </a:lnTo>
                <a:lnTo>
                  <a:pt x="4506911" y="6357924"/>
                </a:lnTo>
                <a:lnTo>
                  <a:pt x="4499291" y="6350304"/>
                </a:lnTo>
                <a:lnTo>
                  <a:pt x="4484051" y="6335064"/>
                </a:lnTo>
                <a:lnTo>
                  <a:pt x="4478971" y="6314744"/>
                </a:lnTo>
                <a:lnTo>
                  <a:pt x="4478971" y="6291884"/>
                </a:lnTo>
                <a:lnTo>
                  <a:pt x="4484051" y="6286804"/>
                </a:lnTo>
                <a:close/>
                <a:moveTo>
                  <a:pt x="846110" y="6030179"/>
                </a:moveTo>
                <a:lnTo>
                  <a:pt x="845913" y="6031100"/>
                </a:lnTo>
                <a:lnTo>
                  <a:pt x="853531" y="6031100"/>
                </a:lnTo>
                <a:lnTo>
                  <a:pt x="861153" y="6031100"/>
                </a:lnTo>
                <a:lnTo>
                  <a:pt x="876396" y="6038721"/>
                </a:lnTo>
                <a:lnTo>
                  <a:pt x="884016" y="6046343"/>
                </a:lnTo>
                <a:lnTo>
                  <a:pt x="889098" y="6053964"/>
                </a:lnTo>
                <a:lnTo>
                  <a:pt x="896718" y="6053964"/>
                </a:lnTo>
                <a:lnTo>
                  <a:pt x="904091" y="6076080"/>
                </a:lnTo>
                <a:lnTo>
                  <a:pt x="904238" y="6075836"/>
                </a:lnTo>
                <a:lnTo>
                  <a:pt x="896601" y="6053007"/>
                </a:lnTo>
                <a:lnTo>
                  <a:pt x="888963" y="6053007"/>
                </a:lnTo>
                <a:lnTo>
                  <a:pt x="883871" y="6045398"/>
                </a:lnTo>
                <a:lnTo>
                  <a:pt x="876234" y="6037789"/>
                </a:lnTo>
                <a:lnTo>
                  <a:pt x="860959" y="6030179"/>
                </a:lnTo>
                <a:lnTo>
                  <a:pt x="853321" y="6030179"/>
                </a:lnTo>
                <a:lnTo>
                  <a:pt x="846110" y="6030179"/>
                </a:lnTo>
                <a:close/>
                <a:moveTo>
                  <a:pt x="838289" y="5974538"/>
                </a:moveTo>
                <a:lnTo>
                  <a:pt x="838289" y="5975209"/>
                </a:lnTo>
                <a:lnTo>
                  <a:pt x="845913" y="5980290"/>
                </a:lnTo>
                <a:lnTo>
                  <a:pt x="853254" y="5994978"/>
                </a:lnTo>
                <a:lnTo>
                  <a:pt x="853321" y="5994668"/>
                </a:lnTo>
                <a:lnTo>
                  <a:pt x="845684" y="5979449"/>
                </a:lnTo>
                <a:lnTo>
                  <a:pt x="838289" y="5974538"/>
                </a:lnTo>
                <a:close/>
                <a:moveTo>
                  <a:pt x="817968" y="5959301"/>
                </a:moveTo>
                <a:lnTo>
                  <a:pt x="817968" y="5959966"/>
                </a:lnTo>
                <a:lnTo>
                  <a:pt x="833211" y="5967588"/>
                </a:lnTo>
                <a:lnTo>
                  <a:pt x="838046" y="5967588"/>
                </a:lnTo>
                <a:lnTo>
                  <a:pt x="838046" y="5966767"/>
                </a:lnTo>
                <a:lnTo>
                  <a:pt x="832954" y="5966767"/>
                </a:lnTo>
                <a:lnTo>
                  <a:pt x="817968" y="5959301"/>
                </a:lnTo>
                <a:close/>
                <a:moveTo>
                  <a:pt x="802726" y="5944099"/>
                </a:moveTo>
                <a:lnTo>
                  <a:pt x="802726" y="5944723"/>
                </a:lnTo>
                <a:lnTo>
                  <a:pt x="817679" y="5952200"/>
                </a:lnTo>
                <a:lnTo>
                  <a:pt x="817679" y="5951548"/>
                </a:lnTo>
                <a:lnTo>
                  <a:pt x="802726" y="5944099"/>
                </a:lnTo>
                <a:close/>
                <a:moveTo>
                  <a:pt x="4514531" y="5900724"/>
                </a:moveTo>
                <a:lnTo>
                  <a:pt x="4522151" y="5900724"/>
                </a:lnTo>
                <a:lnTo>
                  <a:pt x="4534851" y="5908344"/>
                </a:lnTo>
                <a:lnTo>
                  <a:pt x="4534851" y="5923584"/>
                </a:lnTo>
                <a:lnTo>
                  <a:pt x="4527231" y="5923584"/>
                </a:lnTo>
                <a:lnTo>
                  <a:pt x="4522151" y="5923584"/>
                </a:lnTo>
                <a:lnTo>
                  <a:pt x="4514531" y="5908344"/>
                </a:lnTo>
                <a:lnTo>
                  <a:pt x="4514531" y="5900724"/>
                </a:lnTo>
                <a:close/>
                <a:moveTo>
                  <a:pt x="325122" y="5865968"/>
                </a:moveTo>
                <a:lnTo>
                  <a:pt x="340364" y="5865968"/>
                </a:lnTo>
                <a:lnTo>
                  <a:pt x="353066" y="5865968"/>
                </a:lnTo>
                <a:lnTo>
                  <a:pt x="353066" y="5873590"/>
                </a:lnTo>
                <a:lnTo>
                  <a:pt x="345445" y="5878671"/>
                </a:lnTo>
                <a:lnTo>
                  <a:pt x="340364" y="5878671"/>
                </a:lnTo>
                <a:lnTo>
                  <a:pt x="332743" y="5886292"/>
                </a:lnTo>
                <a:lnTo>
                  <a:pt x="332743" y="5893913"/>
                </a:lnTo>
                <a:lnTo>
                  <a:pt x="325122" y="5901535"/>
                </a:lnTo>
                <a:lnTo>
                  <a:pt x="317501" y="5909156"/>
                </a:lnTo>
                <a:lnTo>
                  <a:pt x="309880" y="5909156"/>
                </a:lnTo>
                <a:lnTo>
                  <a:pt x="304799" y="5901535"/>
                </a:lnTo>
                <a:lnTo>
                  <a:pt x="309880" y="5886292"/>
                </a:lnTo>
                <a:lnTo>
                  <a:pt x="317501" y="5878671"/>
                </a:lnTo>
                <a:lnTo>
                  <a:pt x="325122" y="5865968"/>
                </a:lnTo>
                <a:close/>
                <a:moveTo>
                  <a:pt x="787483" y="5865601"/>
                </a:moveTo>
                <a:lnTo>
                  <a:pt x="787483" y="5865968"/>
                </a:lnTo>
                <a:lnTo>
                  <a:pt x="802726" y="5878671"/>
                </a:lnTo>
                <a:lnTo>
                  <a:pt x="810348" y="5878671"/>
                </a:lnTo>
                <a:lnTo>
                  <a:pt x="817679" y="5893337"/>
                </a:lnTo>
                <a:lnTo>
                  <a:pt x="817679" y="5893209"/>
                </a:lnTo>
                <a:lnTo>
                  <a:pt x="810042" y="5877990"/>
                </a:lnTo>
                <a:lnTo>
                  <a:pt x="802404" y="5877990"/>
                </a:lnTo>
                <a:lnTo>
                  <a:pt x="787483" y="5865601"/>
                </a:lnTo>
                <a:close/>
                <a:moveTo>
                  <a:pt x="396253" y="5807537"/>
                </a:moveTo>
                <a:lnTo>
                  <a:pt x="403874" y="5807537"/>
                </a:lnTo>
                <a:lnTo>
                  <a:pt x="411496" y="5815159"/>
                </a:lnTo>
                <a:lnTo>
                  <a:pt x="419117" y="5827861"/>
                </a:lnTo>
                <a:lnTo>
                  <a:pt x="426738" y="5822780"/>
                </a:lnTo>
                <a:lnTo>
                  <a:pt x="434359" y="5822780"/>
                </a:lnTo>
                <a:lnTo>
                  <a:pt x="434359" y="5827861"/>
                </a:lnTo>
                <a:lnTo>
                  <a:pt x="426738" y="5827861"/>
                </a:lnTo>
                <a:lnTo>
                  <a:pt x="426738" y="5835483"/>
                </a:lnTo>
                <a:lnTo>
                  <a:pt x="426738" y="5843104"/>
                </a:lnTo>
                <a:lnTo>
                  <a:pt x="419117" y="5843104"/>
                </a:lnTo>
                <a:lnTo>
                  <a:pt x="403874" y="5843104"/>
                </a:lnTo>
                <a:lnTo>
                  <a:pt x="396253" y="5835483"/>
                </a:lnTo>
                <a:lnTo>
                  <a:pt x="396253" y="5822780"/>
                </a:lnTo>
                <a:lnTo>
                  <a:pt x="391172" y="5822780"/>
                </a:lnTo>
                <a:lnTo>
                  <a:pt x="383551" y="5822780"/>
                </a:lnTo>
                <a:lnTo>
                  <a:pt x="391172" y="5815159"/>
                </a:lnTo>
                <a:lnTo>
                  <a:pt x="396253" y="5807537"/>
                </a:lnTo>
                <a:close/>
                <a:moveTo>
                  <a:pt x="767246" y="5807450"/>
                </a:moveTo>
                <a:lnTo>
                  <a:pt x="767159" y="5807537"/>
                </a:lnTo>
                <a:lnTo>
                  <a:pt x="774701" y="5815079"/>
                </a:lnTo>
                <a:lnTo>
                  <a:pt x="774400" y="5814578"/>
                </a:lnTo>
                <a:lnTo>
                  <a:pt x="767246" y="5807450"/>
                </a:lnTo>
                <a:close/>
                <a:moveTo>
                  <a:pt x="744295" y="5756483"/>
                </a:moveTo>
                <a:lnTo>
                  <a:pt x="744295" y="5756727"/>
                </a:lnTo>
                <a:lnTo>
                  <a:pt x="759537" y="5777051"/>
                </a:lnTo>
                <a:lnTo>
                  <a:pt x="781856" y="5791930"/>
                </a:lnTo>
                <a:lnTo>
                  <a:pt x="782037" y="5791749"/>
                </a:lnTo>
                <a:lnTo>
                  <a:pt x="782117" y="5791771"/>
                </a:lnTo>
                <a:lnTo>
                  <a:pt x="767180" y="5776831"/>
                </a:lnTo>
                <a:lnTo>
                  <a:pt x="744295" y="5756483"/>
                </a:lnTo>
                <a:close/>
                <a:moveTo>
                  <a:pt x="4514531" y="5748324"/>
                </a:moveTo>
                <a:lnTo>
                  <a:pt x="4527231" y="5763564"/>
                </a:lnTo>
                <a:lnTo>
                  <a:pt x="4527231" y="5783884"/>
                </a:lnTo>
                <a:lnTo>
                  <a:pt x="4527231" y="5791504"/>
                </a:lnTo>
                <a:lnTo>
                  <a:pt x="4514531" y="5791504"/>
                </a:lnTo>
                <a:lnTo>
                  <a:pt x="4499291" y="5791504"/>
                </a:lnTo>
                <a:lnTo>
                  <a:pt x="4499291" y="5776264"/>
                </a:lnTo>
                <a:lnTo>
                  <a:pt x="4499291" y="5771184"/>
                </a:lnTo>
                <a:lnTo>
                  <a:pt x="4506911" y="5755944"/>
                </a:lnTo>
                <a:lnTo>
                  <a:pt x="4514531" y="5748324"/>
                </a:lnTo>
                <a:close/>
                <a:moveTo>
                  <a:pt x="736653" y="5733573"/>
                </a:moveTo>
                <a:lnTo>
                  <a:pt x="731565" y="5748841"/>
                </a:lnTo>
                <a:lnTo>
                  <a:pt x="716301" y="5756474"/>
                </a:lnTo>
                <a:lnTo>
                  <a:pt x="693405" y="5748841"/>
                </a:lnTo>
                <a:lnTo>
                  <a:pt x="688317" y="5756474"/>
                </a:lnTo>
                <a:lnTo>
                  <a:pt x="673053" y="5756474"/>
                </a:lnTo>
                <a:lnTo>
                  <a:pt x="657792" y="5748842"/>
                </a:lnTo>
                <a:lnTo>
                  <a:pt x="657924" y="5749106"/>
                </a:lnTo>
                <a:lnTo>
                  <a:pt x="673166" y="5756727"/>
                </a:lnTo>
                <a:lnTo>
                  <a:pt x="688408" y="5756727"/>
                </a:lnTo>
                <a:lnTo>
                  <a:pt x="693490" y="5749106"/>
                </a:lnTo>
                <a:lnTo>
                  <a:pt x="716350" y="5756727"/>
                </a:lnTo>
                <a:lnTo>
                  <a:pt x="731592" y="5749106"/>
                </a:lnTo>
                <a:lnTo>
                  <a:pt x="736674" y="5733863"/>
                </a:lnTo>
                <a:lnTo>
                  <a:pt x="744285" y="5741474"/>
                </a:lnTo>
                <a:lnTo>
                  <a:pt x="744285" y="5741207"/>
                </a:lnTo>
                <a:lnTo>
                  <a:pt x="736653" y="5733573"/>
                </a:lnTo>
                <a:close/>
                <a:moveTo>
                  <a:pt x="4362131" y="5669584"/>
                </a:moveTo>
                <a:lnTo>
                  <a:pt x="4377371" y="5669584"/>
                </a:lnTo>
                <a:lnTo>
                  <a:pt x="4390071" y="5669584"/>
                </a:lnTo>
                <a:lnTo>
                  <a:pt x="4382451" y="5674664"/>
                </a:lnTo>
                <a:lnTo>
                  <a:pt x="4369751" y="5682284"/>
                </a:lnTo>
                <a:lnTo>
                  <a:pt x="4362131" y="5689904"/>
                </a:lnTo>
                <a:lnTo>
                  <a:pt x="4354511" y="5689904"/>
                </a:lnTo>
                <a:lnTo>
                  <a:pt x="4354511" y="5682284"/>
                </a:lnTo>
                <a:lnTo>
                  <a:pt x="4362131" y="5669584"/>
                </a:lnTo>
                <a:close/>
                <a:moveTo>
                  <a:pt x="963067" y="5603801"/>
                </a:moveTo>
                <a:lnTo>
                  <a:pt x="962865" y="5604049"/>
                </a:lnTo>
                <a:lnTo>
                  <a:pt x="978068" y="5604049"/>
                </a:lnTo>
                <a:lnTo>
                  <a:pt x="983160" y="5604049"/>
                </a:lnTo>
                <a:lnTo>
                  <a:pt x="983409" y="5603801"/>
                </a:lnTo>
                <a:lnTo>
                  <a:pt x="978331" y="5603801"/>
                </a:lnTo>
                <a:lnTo>
                  <a:pt x="963067" y="5603801"/>
                </a:lnTo>
                <a:close/>
                <a:moveTo>
                  <a:pt x="990815" y="5596404"/>
                </a:moveTo>
                <a:lnTo>
                  <a:pt x="986216" y="5601004"/>
                </a:lnTo>
                <a:lnTo>
                  <a:pt x="990797" y="5596439"/>
                </a:lnTo>
                <a:lnTo>
                  <a:pt x="990815" y="5596404"/>
                </a:lnTo>
                <a:close/>
                <a:moveTo>
                  <a:pt x="1202078" y="5560932"/>
                </a:moveTo>
                <a:lnTo>
                  <a:pt x="1196357" y="5566653"/>
                </a:lnTo>
                <a:lnTo>
                  <a:pt x="1202092" y="5560939"/>
                </a:lnTo>
                <a:lnTo>
                  <a:pt x="1202078" y="5560932"/>
                </a:lnTo>
                <a:close/>
                <a:moveTo>
                  <a:pt x="4456111" y="5560364"/>
                </a:moveTo>
                <a:lnTo>
                  <a:pt x="4463731" y="5560364"/>
                </a:lnTo>
                <a:lnTo>
                  <a:pt x="4456111" y="5573064"/>
                </a:lnTo>
                <a:lnTo>
                  <a:pt x="4448491" y="5580684"/>
                </a:lnTo>
                <a:lnTo>
                  <a:pt x="4448491" y="5595924"/>
                </a:lnTo>
                <a:lnTo>
                  <a:pt x="4443411" y="5595924"/>
                </a:lnTo>
                <a:lnTo>
                  <a:pt x="4443411" y="5580684"/>
                </a:lnTo>
                <a:lnTo>
                  <a:pt x="4443411" y="5573064"/>
                </a:lnTo>
                <a:lnTo>
                  <a:pt x="4456111" y="5560364"/>
                </a:lnTo>
                <a:close/>
                <a:moveTo>
                  <a:pt x="1268207" y="5553302"/>
                </a:moveTo>
                <a:lnTo>
                  <a:pt x="1260577" y="5560932"/>
                </a:lnTo>
                <a:lnTo>
                  <a:pt x="1252969" y="5573611"/>
                </a:lnTo>
                <a:lnTo>
                  <a:pt x="1253020" y="5573611"/>
                </a:lnTo>
                <a:lnTo>
                  <a:pt x="1260658" y="5560928"/>
                </a:lnTo>
                <a:lnTo>
                  <a:pt x="1268295" y="5553319"/>
                </a:lnTo>
                <a:lnTo>
                  <a:pt x="1275882" y="5553319"/>
                </a:lnTo>
                <a:lnTo>
                  <a:pt x="1275837" y="5553302"/>
                </a:lnTo>
                <a:lnTo>
                  <a:pt x="1268207" y="5553302"/>
                </a:lnTo>
                <a:close/>
                <a:moveTo>
                  <a:pt x="614542" y="5524920"/>
                </a:moveTo>
                <a:lnTo>
                  <a:pt x="622174" y="5524920"/>
                </a:lnTo>
                <a:lnTo>
                  <a:pt x="622174" y="5530009"/>
                </a:lnTo>
                <a:lnTo>
                  <a:pt x="622174" y="5545276"/>
                </a:lnTo>
                <a:lnTo>
                  <a:pt x="606910" y="5568177"/>
                </a:lnTo>
                <a:lnTo>
                  <a:pt x="614542" y="5573266"/>
                </a:lnTo>
                <a:lnTo>
                  <a:pt x="637437" y="5568177"/>
                </a:lnTo>
                <a:lnTo>
                  <a:pt x="657789" y="5568177"/>
                </a:lnTo>
                <a:lnTo>
                  <a:pt x="673053" y="5560544"/>
                </a:lnTo>
                <a:lnTo>
                  <a:pt x="688317" y="5560544"/>
                </a:lnTo>
                <a:lnTo>
                  <a:pt x="701037" y="5568177"/>
                </a:lnTo>
                <a:lnTo>
                  <a:pt x="716301" y="5568177"/>
                </a:lnTo>
                <a:lnTo>
                  <a:pt x="731565" y="5568177"/>
                </a:lnTo>
                <a:lnTo>
                  <a:pt x="731565" y="5573266"/>
                </a:lnTo>
                <a:lnTo>
                  <a:pt x="723933" y="5580900"/>
                </a:lnTo>
                <a:lnTo>
                  <a:pt x="708669" y="5596167"/>
                </a:lnTo>
                <a:lnTo>
                  <a:pt x="693405" y="5603801"/>
                </a:lnTo>
                <a:lnTo>
                  <a:pt x="688317" y="5624157"/>
                </a:lnTo>
                <a:lnTo>
                  <a:pt x="680685" y="5624157"/>
                </a:lnTo>
                <a:lnTo>
                  <a:pt x="673053" y="5624157"/>
                </a:lnTo>
                <a:lnTo>
                  <a:pt x="665421" y="5624157"/>
                </a:lnTo>
                <a:lnTo>
                  <a:pt x="665421" y="5619068"/>
                </a:lnTo>
                <a:lnTo>
                  <a:pt x="665421" y="5611435"/>
                </a:lnTo>
                <a:lnTo>
                  <a:pt x="657789" y="5611435"/>
                </a:lnTo>
                <a:lnTo>
                  <a:pt x="650157" y="5611435"/>
                </a:lnTo>
                <a:lnTo>
                  <a:pt x="637437" y="5603801"/>
                </a:lnTo>
                <a:lnTo>
                  <a:pt x="622174" y="5611435"/>
                </a:lnTo>
                <a:lnTo>
                  <a:pt x="614542" y="5611435"/>
                </a:lnTo>
                <a:lnTo>
                  <a:pt x="622174" y="5596167"/>
                </a:lnTo>
                <a:lnTo>
                  <a:pt x="606910" y="5588534"/>
                </a:lnTo>
                <a:lnTo>
                  <a:pt x="606910" y="5596167"/>
                </a:lnTo>
                <a:lnTo>
                  <a:pt x="606910" y="5603801"/>
                </a:lnTo>
                <a:lnTo>
                  <a:pt x="606910" y="5611435"/>
                </a:lnTo>
                <a:lnTo>
                  <a:pt x="606910" y="5619068"/>
                </a:lnTo>
                <a:lnTo>
                  <a:pt x="599278" y="5624157"/>
                </a:lnTo>
                <a:lnTo>
                  <a:pt x="591646" y="5631791"/>
                </a:lnTo>
                <a:lnTo>
                  <a:pt x="586558" y="5631791"/>
                </a:lnTo>
                <a:lnTo>
                  <a:pt x="578926" y="5631791"/>
                </a:lnTo>
                <a:lnTo>
                  <a:pt x="571294" y="5631791"/>
                </a:lnTo>
                <a:lnTo>
                  <a:pt x="578926" y="5639425"/>
                </a:lnTo>
                <a:lnTo>
                  <a:pt x="571294" y="5647058"/>
                </a:lnTo>
                <a:lnTo>
                  <a:pt x="556030" y="5647058"/>
                </a:lnTo>
                <a:lnTo>
                  <a:pt x="548398" y="5654692"/>
                </a:lnTo>
                <a:lnTo>
                  <a:pt x="540766" y="5669959"/>
                </a:lnTo>
                <a:lnTo>
                  <a:pt x="520414" y="5675048"/>
                </a:lnTo>
                <a:lnTo>
                  <a:pt x="512782" y="5682683"/>
                </a:lnTo>
                <a:lnTo>
                  <a:pt x="512782" y="5690316"/>
                </a:lnTo>
                <a:lnTo>
                  <a:pt x="505150" y="5682683"/>
                </a:lnTo>
                <a:lnTo>
                  <a:pt x="505150" y="5675048"/>
                </a:lnTo>
                <a:lnTo>
                  <a:pt x="500062" y="5669959"/>
                </a:lnTo>
                <a:lnTo>
                  <a:pt x="505150" y="5654692"/>
                </a:lnTo>
                <a:lnTo>
                  <a:pt x="500062" y="5647058"/>
                </a:lnTo>
                <a:lnTo>
                  <a:pt x="500062" y="5639425"/>
                </a:lnTo>
                <a:lnTo>
                  <a:pt x="505150" y="5631791"/>
                </a:lnTo>
                <a:lnTo>
                  <a:pt x="520414" y="5624157"/>
                </a:lnTo>
                <a:lnTo>
                  <a:pt x="520414" y="5619068"/>
                </a:lnTo>
                <a:lnTo>
                  <a:pt x="512782" y="5611435"/>
                </a:lnTo>
                <a:lnTo>
                  <a:pt x="512782" y="5596167"/>
                </a:lnTo>
                <a:lnTo>
                  <a:pt x="520414" y="5573266"/>
                </a:lnTo>
                <a:lnTo>
                  <a:pt x="535678" y="5560544"/>
                </a:lnTo>
                <a:lnTo>
                  <a:pt x="548398" y="5545276"/>
                </a:lnTo>
                <a:lnTo>
                  <a:pt x="563662" y="5537643"/>
                </a:lnTo>
                <a:lnTo>
                  <a:pt x="571294" y="5530009"/>
                </a:lnTo>
                <a:lnTo>
                  <a:pt x="586558" y="5530009"/>
                </a:lnTo>
                <a:lnTo>
                  <a:pt x="614542" y="5524920"/>
                </a:lnTo>
                <a:close/>
                <a:moveTo>
                  <a:pt x="1080091" y="5509652"/>
                </a:moveTo>
                <a:lnTo>
                  <a:pt x="1072459" y="5522375"/>
                </a:lnTo>
                <a:lnTo>
                  <a:pt x="1057195" y="5537642"/>
                </a:lnTo>
                <a:lnTo>
                  <a:pt x="1041931" y="5545276"/>
                </a:lnTo>
                <a:lnTo>
                  <a:pt x="1013947" y="5568177"/>
                </a:lnTo>
                <a:lnTo>
                  <a:pt x="998683" y="5580900"/>
                </a:lnTo>
                <a:lnTo>
                  <a:pt x="998586" y="5581095"/>
                </a:lnTo>
                <a:lnTo>
                  <a:pt x="1013710" y="5568538"/>
                </a:lnTo>
                <a:lnTo>
                  <a:pt x="1041714" y="5545710"/>
                </a:lnTo>
                <a:lnTo>
                  <a:pt x="1056989" y="5538100"/>
                </a:lnTo>
                <a:lnTo>
                  <a:pt x="1072264" y="5522881"/>
                </a:lnTo>
                <a:lnTo>
                  <a:pt x="1079902" y="5510199"/>
                </a:lnTo>
                <a:lnTo>
                  <a:pt x="1092631" y="5510199"/>
                </a:lnTo>
                <a:lnTo>
                  <a:pt x="1107906" y="5522881"/>
                </a:lnTo>
                <a:lnTo>
                  <a:pt x="1130819" y="5522881"/>
                </a:lnTo>
                <a:lnTo>
                  <a:pt x="1151186" y="5522881"/>
                </a:lnTo>
                <a:lnTo>
                  <a:pt x="1174099" y="5522881"/>
                </a:lnTo>
                <a:lnTo>
                  <a:pt x="1174099" y="5545710"/>
                </a:lnTo>
                <a:lnTo>
                  <a:pt x="1179727" y="5556925"/>
                </a:lnTo>
                <a:lnTo>
                  <a:pt x="1174101" y="5545672"/>
                </a:lnTo>
                <a:lnTo>
                  <a:pt x="1174101" y="5522782"/>
                </a:lnTo>
                <a:lnTo>
                  <a:pt x="1151210" y="5522782"/>
                </a:lnTo>
                <a:lnTo>
                  <a:pt x="1130862" y="5522782"/>
                </a:lnTo>
                <a:lnTo>
                  <a:pt x="1107972" y="5517696"/>
                </a:lnTo>
                <a:lnTo>
                  <a:pt x="1107972" y="5517234"/>
                </a:lnTo>
                <a:lnTo>
                  <a:pt x="1092811" y="5509652"/>
                </a:lnTo>
                <a:lnTo>
                  <a:pt x="1080091" y="5509652"/>
                </a:lnTo>
                <a:close/>
                <a:moveTo>
                  <a:pt x="3035656" y="5479781"/>
                </a:moveTo>
                <a:lnTo>
                  <a:pt x="3035564" y="5479873"/>
                </a:lnTo>
                <a:lnTo>
                  <a:pt x="3042604" y="5479873"/>
                </a:lnTo>
                <a:lnTo>
                  <a:pt x="3042696" y="5479781"/>
                </a:lnTo>
                <a:lnTo>
                  <a:pt x="3035656" y="5479781"/>
                </a:lnTo>
                <a:close/>
                <a:moveTo>
                  <a:pt x="3035589" y="5467122"/>
                </a:moveTo>
                <a:lnTo>
                  <a:pt x="3035401" y="5467310"/>
                </a:lnTo>
                <a:lnTo>
                  <a:pt x="3042941" y="5472342"/>
                </a:lnTo>
                <a:lnTo>
                  <a:pt x="3043133" y="5472150"/>
                </a:lnTo>
                <a:lnTo>
                  <a:pt x="3035589" y="5467122"/>
                </a:lnTo>
                <a:close/>
                <a:moveTo>
                  <a:pt x="3020732" y="5460262"/>
                </a:moveTo>
                <a:lnTo>
                  <a:pt x="3027774" y="5471992"/>
                </a:lnTo>
                <a:lnTo>
                  <a:pt x="3027774" y="5467310"/>
                </a:lnTo>
                <a:lnTo>
                  <a:pt x="3020732" y="5460262"/>
                </a:lnTo>
                <a:close/>
                <a:moveTo>
                  <a:pt x="1745052" y="5451549"/>
                </a:moveTo>
                <a:lnTo>
                  <a:pt x="1745052" y="5459165"/>
                </a:lnTo>
                <a:lnTo>
                  <a:pt x="1737423" y="5466781"/>
                </a:lnTo>
                <a:lnTo>
                  <a:pt x="1729793" y="5471858"/>
                </a:lnTo>
                <a:lnTo>
                  <a:pt x="1722163" y="5479473"/>
                </a:lnTo>
                <a:lnTo>
                  <a:pt x="1709447" y="5487089"/>
                </a:lnTo>
                <a:lnTo>
                  <a:pt x="1694187" y="5494705"/>
                </a:lnTo>
                <a:lnTo>
                  <a:pt x="1686853" y="5502026"/>
                </a:lnTo>
                <a:lnTo>
                  <a:pt x="1687136" y="5502310"/>
                </a:lnTo>
                <a:lnTo>
                  <a:pt x="1694750" y="5494671"/>
                </a:lnTo>
                <a:lnTo>
                  <a:pt x="1709978" y="5487031"/>
                </a:lnTo>
                <a:lnTo>
                  <a:pt x="1722667" y="5479392"/>
                </a:lnTo>
                <a:lnTo>
                  <a:pt x="1730280" y="5471753"/>
                </a:lnTo>
                <a:lnTo>
                  <a:pt x="1737895" y="5466660"/>
                </a:lnTo>
                <a:lnTo>
                  <a:pt x="1745508" y="5459021"/>
                </a:lnTo>
                <a:lnTo>
                  <a:pt x="1745508" y="5451549"/>
                </a:lnTo>
                <a:lnTo>
                  <a:pt x="1745052" y="5451549"/>
                </a:lnTo>
                <a:close/>
                <a:moveTo>
                  <a:pt x="1584827" y="5443934"/>
                </a:moveTo>
                <a:lnTo>
                  <a:pt x="1600087" y="5451549"/>
                </a:lnTo>
                <a:lnTo>
                  <a:pt x="1600087" y="5459165"/>
                </a:lnTo>
                <a:lnTo>
                  <a:pt x="1592457" y="5451549"/>
                </a:lnTo>
                <a:lnTo>
                  <a:pt x="1584827" y="5443934"/>
                </a:lnTo>
                <a:close/>
                <a:moveTo>
                  <a:pt x="3063278" y="5436857"/>
                </a:moveTo>
                <a:lnTo>
                  <a:pt x="3055741" y="5444402"/>
                </a:lnTo>
                <a:lnTo>
                  <a:pt x="3055741" y="5452038"/>
                </a:lnTo>
                <a:lnTo>
                  <a:pt x="3055741" y="5459516"/>
                </a:lnTo>
                <a:lnTo>
                  <a:pt x="3062924" y="5459516"/>
                </a:lnTo>
                <a:lnTo>
                  <a:pt x="3070544" y="5459516"/>
                </a:lnTo>
                <a:lnTo>
                  <a:pt x="3085784" y="5459516"/>
                </a:lnTo>
                <a:lnTo>
                  <a:pt x="3085866" y="5459434"/>
                </a:lnTo>
                <a:lnTo>
                  <a:pt x="3071119" y="5459434"/>
                </a:lnTo>
                <a:lnTo>
                  <a:pt x="3063487" y="5459434"/>
                </a:lnTo>
                <a:lnTo>
                  <a:pt x="3058399" y="5459434"/>
                </a:lnTo>
                <a:lnTo>
                  <a:pt x="3058399" y="5451803"/>
                </a:lnTo>
                <a:lnTo>
                  <a:pt x="3058399" y="5444173"/>
                </a:lnTo>
                <a:lnTo>
                  <a:pt x="3063278" y="5436857"/>
                </a:lnTo>
                <a:close/>
                <a:moveTo>
                  <a:pt x="2331758" y="5429145"/>
                </a:moveTo>
                <a:lnTo>
                  <a:pt x="2331758" y="5443742"/>
                </a:lnTo>
                <a:lnTo>
                  <a:pt x="2331850" y="5443834"/>
                </a:lnTo>
                <a:lnTo>
                  <a:pt x="2331850" y="5429237"/>
                </a:lnTo>
                <a:lnTo>
                  <a:pt x="2331758" y="5429145"/>
                </a:lnTo>
                <a:close/>
                <a:moveTo>
                  <a:pt x="3078623" y="5429130"/>
                </a:moveTo>
                <a:lnTo>
                  <a:pt x="3064468" y="5436216"/>
                </a:lnTo>
                <a:lnTo>
                  <a:pt x="3078752" y="5431456"/>
                </a:lnTo>
                <a:lnTo>
                  <a:pt x="3094018" y="5431456"/>
                </a:lnTo>
                <a:lnTo>
                  <a:pt x="3099106" y="5431456"/>
                </a:lnTo>
                <a:lnTo>
                  <a:pt x="3104869" y="5431456"/>
                </a:lnTo>
                <a:lnTo>
                  <a:pt x="3106030" y="5429130"/>
                </a:lnTo>
                <a:lnTo>
                  <a:pt x="3098962" y="5429130"/>
                </a:lnTo>
                <a:lnTo>
                  <a:pt x="3093878" y="5429130"/>
                </a:lnTo>
                <a:lnTo>
                  <a:pt x="3078623" y="5429130"/>
                </a:lnTo>
                <a:close/>
                <a:moveTo>
                  <a:pt x="1100315" y="5428609"/>
                </a:moveTo>
                <a:lnTo>
                  <a:pt x="1092811" y="5451127"/>
                </a:lnTo>
                <a:lnTo>
                  <a:pt x="1085179" y="5471484"/>
                </a:lnTo>
                <a:lnTo>
                  <a:pt x="1085220" y="5471545"/>
                </a:lnTo>
                <a:lnTo>
                  <a:pt x="1092711" y="5451569"/>
                </a:lnTo>
                <a:lnTo>
                  <a:pt x="1100342" y="5428679"/>
                </a:lnTo>
                <a:lnTo>
                  <a:pt x="1100315" y="5428609"/>
                </a:lnTo>
                <a:close/>
                <a:moveTo>
                  <a:pt x="2954041" y="5408632"/>
                </a:moveTo>
                <a:lnTo>
                  <a:pt x="2948997" y="5416195"/>
                </a:lnTo>
                <a:lnTo>
                  <a:pt x="2933733" y="5428912"/>
                </a:lnTo>
                <a:lnTo>
                  <a:pt x="2933733" y="5429105"/>
                </a:lnTo>
                <a:lnTo>
                  <a:pt x="2948956" y="5416404"/>
                </a:lnTo>
                <a:lnTo>
                  <a:pt x="2954041" y="5408768"/>
                </a:lnTo>
                <a:lnTo>
                  <a:pt x="2954041" y="5408632"/>
                </a:lnTo>
                <a:close/>
                <a:moveTo>
                  <a:pt x="2339372" y="5393677"/>
                </a:moveTo>
                <a:lnTo>
                  <a:pt x="2339372" y="5408092"/>
                </a:lnTo>
                <a:lnTo>
                  <a:pt x="2331758" y="5415731"/>
                </a:lnTo>
                <a:lnTo>
                  <a:pt x="2324143" y="5420824"/>
                </a:lnTo>
                <a:lnTo>
                  <a:pt x="2324651" y="5421332"/>
                </a:lnTo>
                <a:lnTo>
                  <a:pt x="2331850" y="5416537"/>
                </a:lnTo>
                <a:lnTo>
                  <a:pt x="2339476" y="5408917"/>
                </a:lnTo>
                <a:lnTo>
                  <a:pt x="2339476" y="5393677"/>
                </a:lnTo>
                <a:lnTo>
                  <a:pt x="2339372" y="5393677"/>
                </a:lnTo>
                <a:close/>
                <a:moveTo>
                  <a:pt x="4534851" y="5392724"/>
                </a:moveTo>
                <a:lnTo>
                  <a:pt x="4550091" y="5392724"/>
                </a:lnTo>
                <a:lnTo>
                  <a:pt x="4557711" y="5400344"/>
                </a:lnTo>
                <a:lnTo>
                  <a:pt x="4565331" y="5420664"/>
                </a:lnTo>
                <a:lnTo>
                  <a:pt x="4565331" y="5435904"/>
                </a:lnTo>
                <a:lnTo>
                  <a:pt x="4550091" y="5451144"/>
                </a:lnTo>
                <a:lnTo>
                  <a:pt x="4534851" y="5451144"/>
                </a:lnTo>
                <a:lnTo>
                  <a:pt x="4529771" y="5428284"/>
                </a:lnTo>
                <a:lnTo>
                  <a:pt x="4529771" y="5420664"/>
                </a:lnTo>
                <a:lnTo>
                  <a:pt x="4529771" y="5407964"/>
                </a:lnTo>
                <a:lnTo>
                  <a:pt x="4534851" y="5392724"/>
                </a:lnTo>
                <a:close/>
                <a:moveTo>
                  <a:pt x="1780658" y="5365239"/>
                </a:moveTo>
                <a:lnTo>
                  <a:pt x="1773028" y="5377932"/>
                </a:lnTo>
                <a:lnTo>
                  <a:pt x="1780658" y="5400779"/>
                </a:lnTo>
                <a:lnTo>
                  <a:pt x="1788287" y="5421087"/>
                </a:lnTo>
                <a:lnTo>
                  <a:pt x="1795917" y="5436318"/>
                </a:lnTo>
                <a:lnTo>
                  <a:pt x="1788376" y="5443846"/>
                </a:lnTo>
                <a:lnTo>
                  <a:pt x="1788652" y="5443742"/>
                </a:lnTo>
                <a:lnTo>
                  <a:pt x="1796266" y="5436102"/>
                </a:lnTo>
                <a:lnTo>
                  <a:pt x="1788652" y="5420824"/>
                </a:lnTo>
                <a:lnTo>
                  <a:pt x="1781038" y="5400452"/>
                </a:lnTo>
                <a:lnTo>
                  <a:pt x="1773425" y="5377534"/>
                </a:lnTo>
                <a:lnTo>
                  <a:pt x="1780777" y="5365239"/>
                </a:lnTo>
                <a:lnTo>
                  <a:pt x="1780658" y="5365239"/>
                </a:lnTo>
                <a:close/>
                <a:moveTo>
                  <a:pt x="948866" y="5335141"/>
                </a:moveTo>
                <a:lnTo>
                  <a:pt x="955436" y="5341712"/>
                </a:lnTo>
                <a:lnTo>
                  <a:pt x="962008" y="5341712"/>
                </a:lnTo>
                <a:lnTo>
                  <a:pt x="948866" y="5335141"/>
                </a:lnTo>
                <a:close/>
                <a:moveTo>
                  <a:pt x="802796" y="5334480"/>
                </a:moveTo>
                <a:lnTo>
                  <a:pt x="802640" y="5334610"/>
                </a:lnTo>
                <a:lnTo>
                  <a:pt x="802640" y="5349267"/>
                </a:lnTo>
                <a:lnTo>
                  <a:pt x="802796" y="5349345"/>
                </a:lnTo>
                <a:lnTo>
                  <a:pt x="802796" y="5334480"/>
                </a:lnTo>
                <a:close/>
                <a:moveTo>
                  <a:pt x="1021579" y="5326807"/>
                </a:moveTo>
                <a:lnTo>
                  <a:pt x="1021496" y="5326946"/>
                </a:lnTo>
                <a:lnTo>
                  <a:pt x="1021496" y="5342206"/>
                </a:lnTo>
                <a:lnTo>
                  <a:pt x="1021496" y="5364687"/>
                </a:lnTo>
                <a:lnTo>
                  <a:pt x="1021579" y="5364613"/>
                </a:lnTo>
                <a:lnTo>
                  <a:pt x="1021579" y="5341712"/>
                </a:lnTo>
                <a:lnTo>
                  <a:pt x="1021579" y="5326807"/>
                </a:lnTo>
                <a:close/>
                <a:moveTo>
                  <a:pt x="1890167" y="5321934"/>
                </a:moveTo>
                <a:lnTo>
                  <a:pt x="1890017" y="5322084"/>
                </a:lnTo>
                <a:lnTo>
                  <a:pt x="1890017" y="5334777"/>
                </a:lnTo>
                <a:lnTo>
                  <a:pt x="1890017" y="5349674"/>
                </a:lnTo>
                <a:lnTo>
                  <a:pt x="1890167" y="5349523"/>
                </a:lnTo>
                <a:lnTo>
                  <a:pt x="1890167" y="5334245"/>
                </a:lnTo>
                <a:lnTo>
                  <a:pt x="1890167" y="5321934"/>
                </a:lnTo>
                <a:close/>
                <a:moveTo>
                  <a:pt x="2303841" y="5314921"/>
                </a:moveTo>
                <a:lnTo>
                  <a:pt x="2303841" y="5326605"/>
                </a:lnTo>
                <a:lnTo>
                  <a:pt x="2296227" y="5357163"/>
                </a:lnTo>
                <a:lnTo>
                  <a:pt x="2296227" y="5377534"/>
                </a:lnTo>
                <a:lnTo>
                  <a:pt x="2296263" y="5377534"/>
                </a:lnTo>
                <a:lnTo>
                  <a:pt x="2296263" y="5358117"/>
                </a:lnTo>
                <a:lnTo>
                  <a:pt x="2303889" y="5327637"/>
                </a:lnTo>
                <a:lnTo>
                  <a:pt x="2303889" y="5314937"/>
                </a:lnTo>
                <a:lnTo>
                  <a:pt x="2303841" y="5314921"/>
                </a:lnTo>
                <a:close/>
                <a:moveTo>
                  <a:pt x="2992249" y="5291568"/>
                </a:moveTo>
                <a:lnTo>
                  <a:pt x="2984616" y="5299198"/>
                </a:lnTo>
                <a:lnTo>
                  <a:pt x="2976983" y="5306829"/>
                </a:lnTo>
                <a:lnTo>
                  <a:pt x="2954086" y="5322089"/>
                </a:lnTo>
                <a:lnTo>
                  <a:pt x="2933733" y="5342436"/>
                </a:lnTo>
                <a:lnTo>
                  <a:pt x="2933774" y="5342518"/>
                </a:lnTo>
                <a:lnTo>
                  <a:pt x="2954041" y="5322227"/>
                </a:lnTo>
                <a:lnTo>
                  <a:pt x="2976924" y="5306955"/>
                </a:lnTo>
                <a:lnTo>
                  <a:pt x="2984551" y="5299319"/>
                </a:lnTo>
                <a:lnTo>
                  <a:pt x="2992179" y="5291683"/>
                </a:lnTo>
                <a:lnTo>
                  <a:pt x="3012518" y="5299319"/>
                </a:lnTo>
                <a:lnTo>
                  <a:pt x="3020146" y="5291683"/>
                </a:lnTo>
                <a:lnTo>
                  <a:pt x="3020171" y="5291633"/>
                </a:lnTo>
                <a:lnTo>
                  <a:pt x="3012602" y="5299198"/>
                </a:lnTo>
                <a:lnTo>
                  <a:pt x="2992249" y="5291568"/>
                </a:lnTo>
                <a:close/>
                <a:moveTo>
                  <a:pt x="43199" y="5271299"/>
                </a:moveTo>
                <a:lnTo>
                  <a:pt x="48281" y="5271299"/>
                </a:lnTo>
                <a:lnTo>
                  <a:pt x="55905" y="5276382"/>
                </a:lnTo>
                <a:lnTo>
                  <a:pt x="55905" y="5284006"/>
                </a:lnTo>
                <a:lnTo>
                  <a:pt x="71151" y="5284006"/>
                </a:lnTo>
                <a:lnTo>
                  <a:pt x="78775" y="5284006"/>
                </a:lnTo>
                <a:lnTo>
                  <a:pt x="86398" y="5284006"/>
                </a:lnTo>
                <a:lnTo>
                  <a:pt x="94021" y="5284006"/>
                </a:lnTo>
                <a:lnTo>
                  <a:pt x="99103" y="5271299"/>
                </a:lnTo>
                <a:lnTo>
                  <a:pt x="99103" y="5276382"/>
                </a:lnTo>
                <a:lnTo>
                  <a:pt x="99103" y="5284006"/>
                </a:lnTo>
                <a:lnTo>
                  <a:pt x="106727" y="5291631"/>
                </a:lnTo>
                <a:lnTo>
                  <a:pt x="114350" y="5299255"/>
                </a:lnTo>
                <a:lnTo>
                  <a:pt x="106727" y="5322129"/>
                </a:lnTo>
                <a:lnTo>
                  <a:pt x="114350" y="5334836"/>
                </a:lnTo>
                <a:lnTo>
                  <a:pt x="121973" y="5350085"/>
                </a:lnTo>
                <a:lnTo>
                  <a:pt x="114350" y="5357710"/>
                </a:lnTo>
                <a:lnTo>
                  <a:pt x="99103" y="5350085"/>
                </a:lnTo>
                <a:lnTo>
                  <a:pt x="94021" y="5342461"/>
                </a:lnTo>
                <a:lnTo>
                  <a:pt x="78775" y="5342461"/>
                </a:lnTo>
                <a:lnTo>
                  <a:pt x="71151" y="5350085"/>
                </a:lnTo>
                <a:lnTo>
                  <a:pt x="71151" y="5365334"/>
                </a:lnTo>
                <a:lnTo>
                  <a:pt x="71151" y="5378042"/>
                </a:lnTo>
                <a:lnTo>
                  <a:pt x="55905" y="5372959"/>
                </a:lnTo>
                <a:lnTo>
                  <a:pt x="55905" y="5357710"/>
                </a:lnTo>
                <a:lnTo>
                  <a:pt x="48281" y="5357710"/>
                </a:lnTo>
                <a:lnTo>
                  <a:pt x="35576" y="5357710"/>
                </a:lnTo>
                <a:lnTo>
                  <a:pt x="27952" y="5350085"/>
                </a:lnTo>
                <a:lnTo>
                  <a:pt x="20329" y="5350085"/>
                </a:lnTo>
                <a:lnTo>
                  <a:pt x="20329" y="5357710"/>
                </a:lnTo>
                <a:lnTo>
                  <a:pt x="12706" y="5350085"/>
                </a:lnTo>
                <a:lnTo>
                  <a:pt x="5082" y="5342461"/>
                </a:lnTo>
                <a:lnTo>
                  <a:pt x="0" y="5342461"/>
                </a:lnTo>
                <a:lnTo>
                  <a:pt x="5082" y="5322129"/>
                </a:lnTo>
                <a:lnTo>
                  <a:pt x="20329" y="5314504"/>
                </a:lnTo>
                <a:lnTo>
                  <a:pt x="20329" y="5322129"/>
                </a:lnTo>
                <a:lnTo>
                  <a:pt x="12706" y="5327212"/>
                </a:lnTo>
                <a:lnTo>
                  <a:pt x="12706" y="5334836"/>
                </a:lnTo>
                <a:lnTo>
                  <a:pt x="20329" y="5342461"/>
                </a:lnTo>
                <a:lnTo>
                  <a:pt x="20329" y="5334836"/>
                </a:lnTo>
                <a:lnTo>
                  <a:pt x="20329" y="5327212"/>
                </a:lnTo>
                <a:lnTo>
                  <a:pt x="20329" y="5322129"/>
                </a:lnTo>
                <a:lnTo>
                  <a:pt x="27952" y="5322129"/>
                </a:lnTo>
                <a:lnTo>
                  <a:pt x="35576" y="5322129"/>
                </a:lnTo>
                <a:lnTo>
                  <a:pt x="27952" y="5306880"/>
                </a:lnTo>
                <a:lnTo>
                  <a:pt x="35576" y="5284006"/>
                </a:lnTo>
                <a:lnTo>
                  <a:pt x="43199" y="5271299"/>
                </a:lnTo>
                <a:close/>
                <a:moveTo>
                  <a:pt x="121974" y="5263674"/>
                </a:moveTo>
                <a:lnTo>
                  <a:pt x="129597" y="5263674"/>
                </a:lnTo>
                <a:lnTo>
                  <a:pt x="137220" y="5263674"/>
                </a:lnTo>
                <a:lnTo>
                  <a:pt x="144844" y="5271298"/>
                </a:lnTo>
                <a:lnTo>
                  <a:pt x="144844" y="5284005"/>
                </a:lnTo>
                <a:lnTo>
                  <a:pt x="137220" y="5291630"/>
                </a:lnTo>
                <a:lnTo>
                  <a:pt x="129597" y="5291630"/>
                </a:lnTo>
                <a:lnTo>
                  <a:pt x="121974" y="5284005"/>
                </a:lnTo>
                <a:lnTo>
                  <a:pt x="114351" y="5284005"/>
                </a:lnTo>
                <a:lnTo>
                  <a:pt x="114351" y="5271298"/>
                </a:lnTo>
                <a:lnTo>
                  <a:pt x="121974" y="5263674"/>
                </a:lnTo>
                <a:close/>
                <a:moveTo>
                  <a:pt x="970280" y="5263437"/>
                </a:moveTo>
                <a:lnTo>
                  <a:pt x="962660" y="5271063"/>
                </a:lnTo>
                <a:lnTo>
                  <a:pt x="962660" y="5283773"/>
                </a:lnTo>
                <a:lnTo>
                  <a:pt x="970280" y="5291398"/>
                </a:lnTo>
                <a:lnTo>
                  <a:pt x="970280" y="5306650"/>
                </a:lnTo>
                <a:lnTo>
                  <a:pt x="970280" y="5314275"/>
                </a:lnTo>
                <a:lnTo>
                  <a:pt x="962660" y="5321901"/>
                </a:lnTo>
                <a:lnTo>
                  <a:pt x="947919" y="5334194"/>
                </a:lnTo>
                <a:lnTo>
                  <a:pt x="948045" y="5334319"/>
                </a:lnTo>
                <a:lnTo>
                  <a:pt x="962997" y="5321860"/>
                </a:lnTo>
                <a:lnTo>
                  <a:pt x="970627" y="5314230"/>
                </a:lnTo>
                <a:lnTo>
                  <a:pt x="970627" y="5306600"/>
                </a:lnTo>
                <a:lnTo>
                  <a:pt x="970627" y="5291340"/>
                </a:lnTo>
                <a:lnTo>
                  <a:pt x="962997" y="5283710"/>
                </a:lnTo>
                <a:lnTo>
                  <a:pt x="962997" y="5270993"/>
                </a:lnTo>
                <a:lnTo>
                  <a:pt x="970553" y="5263437"/>
                </a:lnTo>
                <a:lnTo>
                  <a:pt x="970280" y="5263437"/>
                </a:lnTo>
                <a:close/>
                <a:moveTo>
                  <a:pt x="144843" y="5248425"/>
                </a:moveTo>
                <a:lnTo>
                  <a:pt x="149926" y="5248425"/>
                </a:lnTo>
                <a:lnTo>
                  <a:pt x="165172" y="5263674"/>
                </a:lnTo>
                <a:lnTo>
                  <a:pt x="165172" y="5256049"/>
                </a:lnTo>
                <a:lnTo>
                  <a:pt x="165172" y="5248425"/>
                </a:lnTo>
                <a:lnTo>
                  <a:pt x="172795" y="5248425"/>
                </a:lnTo>
                <a:lnTo>
                  <a:pt x="172795" y="5256049"/>
                </a:lnTo>
                <a:lnTo>
                  <a:pt x="172795" y="5263674"/>
                </a:lnTo>
                <a:lnTo>
                  <a:pt x="165172" y="5271298"/>
                </a:lnTo>
                <a:lnTo>
                  <a:pt x="165172" y="5276381"/>
                </a:lnTo>
                <a:lnTo>
                  <a:pt x="157549" y="5284006"/>
                </a:lnTo>
                <a:lnTo>
                  <a:pt x="149926" y="5276381"/>
                </a:lnTo>
                <a:lnTo>
                  <a:pt x="149926" y="5271298"/>
                </a:lnTo>
                <a:lnTo>
                  <a:pt x="149926" y="5263674"/>
                </a:lnTo>
                <a:lnTo>
                  <a:pt x="144843" y="5248425"/>
                </a:lnTo>
                <a:close/>
                <a:moveTo>
                  <a:pt x="2123107" y="5242686"/>
                </a:moveTo>
                <a:lnTo>
                  <a:pt x="2136341" y="5247665"/>
                </a:lnTo>
                <a:lnTo>
                  <a:pt x="2141399" y="5247665"/>
                </a:lnTo>
                <a:lnTo>
                  <a:pt x="2123107" y="5242686"/>
                </a:lnTo>
                <a:close/>
                <a:moveTo>
                  <a:pt x="2171862" y="5240975"/>
                </a:moveTo>
                <a:lnTo>
                  <a:pt x="2147284" y="5247665"/>
                </a:lnTo>
                <a:lnTo>
                  <a:pt x="2159182" y="5247665"/>
                </a:lnTo>
                <a:lnTo>
                  <a:pt x="2159832" y="5248399"/>
                </a:lnTo>
                <a:lnTo>
                  <a:pt x="2171712" y="5241277"/>
                </a:lnTo>
                <a:lnTo>
                  <a:pt x="2171862" y="5240975"/>
                </a:lnTo>
                <a:close/>
                <a:moveTo>
                  <a:pt x="188042" y="5233177"/>
                </a:moveTo>
                <a:lnTo>
                  <a:pt x="200747" y="5233177"/>
                </a:lnTo>
                <a:lnTo>
                  <a:pt x="200747" y="5240801"/>
                </a:lnTo>
                <a:lnTo>
                  <a:pt x="200747" y="5248426"/>
                </a:lnTo>
                <a:lnTo>
                  <a:pt x="200747" y="5256050"/>
                </a:lnTo>
                <a:lnTo>
                  <a:pt x="200747" y="5271299"/>
                </a:lnTo>
                <a:lnTo>
                  <a:pt x="195665" y="5271299"/>
                </a:lnTo>
                <a:lnTo>
                  <a:pt x="188042" y="5263674"/>
                </a:lnTo>
                <a:lnTo>
                  <a:pt x="188042" y="5256050"/>
                </a:lnTo>
                <a:lnTo>
                  <a:pt x="180418" y="5248426"/>
                </a:lnTo>
                <a:lnTo>
                  <a:pt x="188042" y="5248426"/>
                </a:lnTo>
                <a:lnTo>
                  <a:pt x="188042" y="5233177"/>
                </a:lnTo>
                <a:close/>
                <a:moveTo>
                  <a:pt x="564008" y="5204986"/>
                </a:moveTo>
                <a:lnTo>
                  <a:pt x="564125" y="5205220"/>
                </a:lnTo>
                <a:lnTo>
                  <a:pt x="579371" y="5212844"/>
                </a:lnTo>
                <a:lnTo>
                  <a:pt x="599123" y="5212844"/>
                </a:lnTo>
                <a:lnTo>
                  <a:pt x="599123" y="5212384"/>
                </a:lnTo>
                <a:lnTo>
                  <a:pt x="578804" y="5212384"/>
                </a:lnTo>
                <a:lnTo>
                  <a:pt x="564008" y="5204986"/>
                </a:lnTo>
                <a:close/>
                <a:moveTo>
                  <a:pt x="3238709" y="5197415"/>
                </a:moveTo>
                <a:lnTo>
                  <a:pt x="3238799" y="5197506"/>
                </a:lnTo>
                <a:lnTo>
                  <a:pt x="3250974" y="5197506"/>
                </a:lnTo>
                <a:lnTo>
                  <a:pt x="3250885" y="5197415"/>
                </a:lnTo>
                <a:lnTo>
                  <a:pt x="3238709" y="5197415"/>
                </a:lnTo>
                <a:close/>
                <a:moveTo>
                  <a:pt x="3027411" y="5183264"/>
                </a:moveTo>
                <a:lnTo>
                  <a:pt x="3012602" y="5205476"/>
                </a:lnTo>
                <a:lnTo>
                  <a:pt x="3012602" y="5225265"/>
                </a:lnTo>
                <a:lnTo>
                  <a:pt x="3027411" y="5183264"/>
                </a:lnTo>
                <a:close/>
                <a:moveTo>
                  <a:pt x="553951" y="5177273"/>
                </a:moveTo>
                <a:lnTo>
                  <a:pt x="548878" y="5182346"/>
                </a:lnTo>
                <a:lnTo>
                  <a:pt x="555721" y="5189190"/>
                </a:lnTo>
                <a:lnTo>
                  <a:pt x="550864" y="5181904"/>
                </a:lnTo>
                <a:lnTo>
                  <a:pt x="553951" y="5177273"/>
                </a:lnTo>
                <a:close/>
                <a:moveTo>
                  <a:pt x="3208162" y="5174513"/>
                </a:moveTo>
                <a:lnTo>
                  <a:pt x="3208289" y="5174598"/>
                </a:lnTo>
                <a:lnTo>
                  <a:pt x="3223544" y="5174598"/>
                </a:lnTo>
                <a:lnTo>
                  <a:pt x="3231173" y="5174598"/>
                </a:lnTo>
                <a:lnTo>
                  <a:pt x="3238142" y="5174598"/>
                </a:lnTo>
                <a:lnTo>
                  <a:pt x="3238185" y="5174513"/>
                </a:lnTo>
                <a:lnTo>
                  <a:pt x="3230564" y="5174513"/>
                </a:lnTo>
                <a:lnTo>
                  <a:pt x="3222944" y="5174513"/>
                </a:lnTo>
                <a:lnTo>
                  <a:pt x="3208162" y="5174513"/>
                </a:lnTo>
                <a:close/>
                <a:moveTo>
                  <a:pt x="3027774" y="5162170"/>
                </a:moveTo>
                <a:lnTo>
                  <a:pt x="3027682" y="5162537"/>
                </a:lnTo>
                <a:lnTo>
                  <a:pt x="3027682" y="5182494"/>
                </a:lnTo>
                <a:lnTo>
                  <a:pt x="3027774" y="5182234"/>
                </a:lnTo>
                <a:lnTo>
                  <a:pt x="3027774" y="5162170"/>
                </a:lnTo>
                <a:close/>
                <a:moveTo>
                  <a:pt x="1135380" y="5161762"/>
                </a:moveTo>
                <a:lnTo>
                  <a:pt x="1130350" y="5174347"/>
                </a:lnTo>
                <a:lnTo>
                  <a:pt x="1130862" y="5174347"/>
                </a:lnTo>
                <a:lnTo>
                  <a:pt x="1135897" y="5161762"/>
                </a:lnTo>
                <a:lnTo>
                  <a:pt x="1135380" y="5161762"/>
                </a:lnTo>
                <a:close/>
                <a:moveTo>
                  <a:pt x="1033780" y="5161762"/>
                </a:moveTo>
                <a:lnTo>
                  <a:pt x="1021080" y="5174471"/>
                </a:lnTo>
                <a:lnTo>
                  <a:pt x="1005840" y="5189723"/>
                </a:lnTo>
                <a:lnTo>
                  <a:pt x="990600" y="5212600"/>
                </a:lnTo>
                <a:lnTo>
                  <a:pt x="982980" y="5225309"/>
                </a:lnTo>
                <a:lnTo>
                  <a:pt x="982980" y="5248186"/>
                </a:lnTo>
                <a:lnTo>
                  <a:pt x="977924" y="5263363"/>
                </a:lnTo>
                <a:lnTo>
                  <a:pt x="978258" y="5263363"/>
                </a:lnTo>
                <a:lnTo>
                  <a:pt x="983344" y="5248103"/>
                </a:lnTo>
                <a:lnTo>
                  <a:pt x="983344" y="5225213"/>
                </a:lnTo>
                <a:lnTo>
                  <a:pt x="990975" y="5212497"/>
                </a:lnTo>
                <a:lnTo>
                  <a:pt x="1006235" y="5189607"/>
                </a:lnTo>
                <a:lnTo>
                  <a:pt x="1021496" y="5174347"/>
                </a:lnTo>
                <a:lnTo>
                  <a:pt x="1034081" y="5161762"/>
                </a:lnTo>
                <a:lnTo>
                  <a:pt x="1033780" y="5161762"/>
                </a:lnTo>
                <a:close/>
                <a:moveTo>
                  <a:pt x="2245285" y="5161584"/>
                </a:moveTo>
                <a:lnTo>
                  <a:pt x="2230058" y="5169204"/>
                </a:lnTo>
                <a:lnTo>
                  <a:pt x="2214832" y="5174284"/>
                </a:lnTo>
                <a:lnTo>
                  <a:pt x="2194530" y="5181904"/>
                </a:lnTo>
                <a:lnTo>
                  <a:pt x="2186969" y="5189473"/>
                </a:lnTo>
                <a:lnTo>
                  <a:pt x="2187468" y="5189971"/>
                </a:lnTo>
                <a:lnTo>
                  <a:pt x="2194588" y="5182857"/>
                </a:lnTo>
                <a:lnTo>
                  <a:pt x="2214923" y="5175237"/>
                </a:lnTo>
                <a:lnTo>
                  <a:pt x="2230174" y="5170157"/>
                </a:lnTo>
                <a:lnTo>
                  <a:pt x="2245427" y="5162537"/>
                </a:lnTo>
                <a:lnTo>
                  <a:pt x="2253051" y="5162537"/>
                </a:lnTo>
                <a:lnTo>
                  <a:pt x="2265761" y="5162537"/>
                </a:lnTo>
                <a:lnTo>
                  <a:pt x="2281011" y="5170157"/>
                </a:lnTo>
                <a:lnTo>
                  <a:pt x="2288637" y="5170157"/>
                </a:lnTo>
                <a:lnTo>
                  <a:pt x="2303654" y="5170157"/>
                </a:lnTo>
                <a:lnTo>
                  <a:pt x="2303654" y="5169204"/>
                </a:lnTo>
                <a:lnTo>
                  <a:pt x="2288428" y="5169204"/>
                </a:lnTo>
                <a:lnTo>
                  <a:pt x="2280814" y="5169204"/>
                </a:lnTo>
                <a:lnTo>
                  <a:pt x="2265588" y="5161584"/>
                </a:lnTo>
                <a:lnTo>
                  <a:pt x="2252899" y="5161584"/>
                </a:lnTo>
                <a:lnTo>
                  <a:pt x="2245285" y="5161584"/>
                </a:lnTo>
                <a:close/>
                <a:moveTo>
                  <a:pt x="259193" y="5154390"/>
                </a:moveTo>
                <a:lnTo>
                  <a:pt x="266816" y="5154390"/>
                </a:lnTo>
                <a:lnTo>
                  <a:pt x="259193" y="5169639"/>
                </a:lnTo>
                <a:lnTo>
                  <a:pt x="251570" y="5182346"/>
                </a:lnTo>
                <a:lnTo>
                  <a:pt x="246488" y="5189971"/>
                </a:lnTo>
                <a:lnTo>
                  <a:pt x="246488" y="5197595"/>
                </a:lnTo>
                <a:lnTo>
                  <a:pt x="238864" y="5212844"/>
                </a:lnTo>
                <a:lnTo>
                  <a:pt x="246488" y="5212844"/>
                </a:lnTo>
                <a:lnTo>
                  <a:pt x="259193" y="5212844"/>
                </a:lnTo>
                <a:lnTo>
                  <a:pt x="274440" y="5212844"/>
                </a:lnTo>
                <a:lnTo>
                  <a:pt x="274440" y="5220469"/>
                </a:lnTo>
                <a:lnTo>
                  <a:pt x="274440" y="5225552"/>
                </a:lnTo>
                <a:lnTo>
                  <a:pt x="266816" y="5233176"/>
                </a:lnTo>
                <a:lnTo>
                  <a:pt x="259193" y="5233176"/>
                </a:lnTo>
                <a:lnTo>
                  <a:pt x="251570" y="5240801"/>
                </a:lnTo>
                <a:lnTo>
                  <a:pt x="246488" y="5233176"/>
                </a:lnTo>
                <a:lnTo>
                  <a:pt x="238864" y="5233176"/>
                </a:lnTo>
                <a:lnTo>
                  <a:pt x="238864" y="5240801"/>
                </a:lnTo>
                <a:lnTo>
                  <a:pt x="231241" y="5248425"/>
                </a:lnTo>
                <a:lnTo>
                  <a:pt x="223618" y="5263674"/>
                </a:lnTo>
                <a:lnTo>
                  <a:pt x="223618" y="5271298"/>
                </a:lnTo>
                <a:lnTo>
                  <a:pt x="215994" y="5271298"/>
                </a:lnTo>
                <a:lnTo>
                  <a:pt x="208371" y="5284006"/>
                </a:lnTo>
                <a:lnTo>
                  <a:pt x="203289" y="5284006"/>
                </a:lnTo>
                <a:lnTo>
                  <a:pt x="203289" y="5271298"/>
                </a:lnTo>
                <a:lnTo>
                  <a:pt x="203289" y="5263674"/>
                </a:lnTo>
                <a:lnTo>
                  <a:pt x="208371" y="5256049"/>
                </a:lnTo>
                <a:lnTo>
                  <a:pt x="208371" y="5248425"/>
                </a:lnTo>
                <a:lnTo>
                  <a:pt x="208371" y="5233176"/>
                </a:lnTo>
                <a:lnTo>
                  <a:pt x="203289" y="5225552"/>
                </a:lnTo>
                <a:lnTo>
                  <a:pt x="203289" y="5220469"/>
                </a:lnTo>
                <a:lnTo>
                  <a:pt x="203289" y="5212844"/>
                </a:lnTo>
                <a:lnTo>
                  <a:pt x="208371" y="5212844"/>
                </a:lnTo>
                <a:lnTo>
                  <a:pt x="215994" y="5212844"/>
                </a:lnTo>
                <a:lnTo>
                  <a:pt x="223618" y="5212844"/>
                </a:lnTo>
                <a:lnTo>
                  <a:pt x="223618" y="5205220"/>
                </a:lnTo>
                <a:lnTo>
                  <a:pt x="223618" y="5197595"/>
                </a:lnTo>
                <a:lnTo>
                  <a:pt x="223618" y="5189971"/>
                </a:lnTo>
                <a:lnTo>
                  <a:pt x="231241" y="5182346"/>
                </a:lnTo>
                <a:lnTo>
                  <a:pt x="238864" y="5182346"/>
                </a:lnTo>
                <a:lnTo>
                  <a:pt x="238864" y="5174722"/>
                </a:lnTo>
                <a:lnTo>
                  <a:pt x="246488" y="5174722"/>
                </a:lnTo>
                <a:lnTo>
                  <a:pt x="251570" y="5169639"/>
                </a:lnTo>
                <a:lnTo>
                  <a:pt x="259193" y="5162015"/>
                </a:lnTo>
                <a:lnTo>
                  <a:pt x="259193" y="5154390"/>
                </a:lnTo>
                <a:close/>
                <a:moveTo>
                  <a:pt x="3876394" y="5147098"/>
                </a:moveTo>
                <a:lnTo>
                  <a:pt x="3876356" y="5147121"/>
                </a:lnTo>
                <a:lnTo>
                  <a:pt x="3861307" y="5169730"/>
                </a:lnTo>
                <a:lnTo>
                  <a:pt x="3861357" y="5169713"/>
                </a:lnTo>
                <a:lnTo>
                  <a:pt x="3876394" y="5147098"/>
                </a:lnTo>
                <a:close/>
                <a:moveTo>
                  <a:pt x="868363" y="5138885"/>
                </a:moveTo>
                <a:lnTo>
                  <a:pt x="868363" y="5146344"/>
                </a:lnTo>
                <a:lnTo>
                  <a:pt x="868363" y="5161584"/>
                </a:lnTo>
                <a:lnTo>
                  <a:pt x="860744" y="5174284"/>
                </a:lnTo>
                <a:lnTo>
                  <a:pt x="853123" y="5181904"/>
                </a:lnTo>
                <a:lnTo>
                  <a:pt x="845504" y="5189524"/>
                </a:lnTo>
                <a:lnTo>
                  <a:pt x="837883" y="5189524"/>
                </a:lnTo>
                <a:lnTo>
                  <a:pt x="832804" y="5197144"/>
                </a:lnTo>
                <a:lnTo>
                  <a:pt x="825184" y="5204764"/>
                </a:lnTo>
                <a:lnTo>
                  <a:pt x="817614" y="5212334"/>
                </a:lnTo>
                <a:lnTo>
                  <a:pt x="817880" y="5212600"/>
                </a:lnTo>
                <a:lnTo>
                  <a:pt x="825500" y="5204974"/>
                </a:lnTo>
                <a:lnTo>
                  <a:pt x="833120" y="5197348"/>
                </a:lnTo>
                <a:lnTo>
                  <a:pt x="838200" y="5189723"/>
                </a:lnTo>
                <a:lnTo>
                  <a:pt x="845820" y="5189723"/>
                </a:lnTo>
                <a:lnTo>
                  <a:pt x="853440" y="5182097"/>
                </a:lnTo>
                <a:lnTo>
                  <a:pt x="861060" y="5174471"/>
                </a:lnTo>
                <a:lnTo>
                  <a:pt x="868680" y="5161762"/>
                </a:lnTo>
                <a:lnTo>
                  <a:pt x="868680" y="5146510"/>
                </a:lnTo>
                <a:lnTo>
                  <a:pt x="868680" y="5138885"/>
                </a:lnTo>
                <a:lnTo>
                  <a:pt x="868363" y="5138885"/>
                </a:lnTo>
                <a:close/>
                <a:moveTo>
                  <a:pt x="266816" y="5131517"/>
                </a:moveTo>
                <a:lnTo>
                  <a:pt x="266816" y="5139141"/>
                </a:lnTo>
                <a:lnTo>
                  <a:pt x="259193" y="5146766"/>
                </a:lnTo>
                <a:lnTo>
                  <a:pt x="259193" y="5139141"/>
                </a:lnTo>
                <a:lnTo>
                  <a:pt x="266816" y="5131517"/>
                </a:lnTo>
                <a:close/>
                <a:moveTo>
                  <a:pt x="554340" y="5122412"/>
                </a:moveTo>
                <a:lnTo>
                  <a:pt x="548878" y="5131517"/>
                </a:lnTo>
                <a:lnTo>
                  <a:pt x="548878" y="5146766"/>
                </a:lnTo>
                <a:lnTo>
                  <a:pt x="555258" y="5159527"/>
                </a:lnTo>
                <a:lnTo>
                  <a:pt x="550864" y="5146344"/>
                </a:lnTo>
                <a:lnTo>
                  <a:pt x="550864" y="5131104"/>
                </a:lnTo>
                <a:lnTo>
                  <a:pt x="554340" y="5122412"/>
                </a:lnTo>
                <a:close/>
                <a:moveTo>
                  <a:pt x="3904316" y="5111497"/>
                </a:moveTo>
                <a:lnTo>
                  <a:pt x="3904296" y="5111507"/>
                </a:lnTo>
                <a:lnTo>
                  <a:pt x="3896676" y="5124226"/>
                </a:lnTo>
                <a:lnTo>
                  <a:pt x="3889184" y="5139234"/>
                </a:lnTo>
                <a:lnTo>
                  <a:pt x="3889272" y="5139181"/>
                </a:lnTo>
                <a:lnTo>
                  <a:pt x="3896885" y="5123915"/>
                </a:lnTo>
                <a:lnTo>
                  <a:pt x="3904316" y="5111497"/>
                </a:lnTo>
                <a:close/>
                <a:moveTo>
                  <a:pt x="782047" y="5103207"/>
                </a:moveTo>
                <a:lnTo>
                  <a:pt x="802323" y="5123484"/>
                </a:lnTo>
                <a:lnTo>
                  <a:pt x="809943" y="5138724"/>
                </a:lnTo>
                <a:lnTo>
                  <a:pt x="817564" y="5146344"/>
                </a:lnTo>
                <a:lnTo>
                  <a:pt x="817713" y="5146344"/>
                </a:lnTo>
                <a:lnTo>
                  <a:pt x="810260" y="5138885"/>
                </a:lnTo>
                <a:lnTo>
                  <a:pt x="802640" y="5123633"/>
                </a:lnTo>
                <a:lnTo>
                  <a:pt x="782320" y="5103298"/>
                </a:lnTo>
                <a:lnTo>
                  <a:pt x="782047" y="5103207"/>
                </a:lnTo>
                <a:close/>
                <a:moveTo>
                  <a:pt x="3050656" y="5088420"/>
                </a:moveTo>
                <a:lnTo>
                  <a:pt x="3050541" y="5088877"/>
                </a:lnTo>
                <a:lnTo>
                  <a:pt x="3050541" y="5103557"/>
                </a:lnTo>
                <a:lnTo>
                  <a:pt x="3050656" y="5103329"/>
                </a:lnTo>
                <a:lnTo>
                  <a:pt x="3050656" y="5088420"/>
                </a:lnTo>
                <a:close/>
                <a:moveTo>
                  <a:pt x="744220" y="5088047"/>
                </a:moveTo>
                <a:lnTo>
                  <a:pt x="744196" y="5088070"/>
                </a:lnTo>
                <a:lnTo>
                  <a:pt x="759144" y="5095544"/>
                </a:lnTo>
                <a:lnTo>
                  <a:pt x="759322" y="5095603"/>
                </a:lnTo>
                <a:lnTo>
                  <a:pt x="744220" y="5088047"/>
                </a:lnTo>
                <a:close/>
                <a:moveTo>
                  <a:pt x="731286" y="5088047"/>
                </a:moveTo>
                <a:lnTo>
                  <a:pt x="736284" y="5095544"/>
                </a:lnTo>
                <a:lnTo>
                  <a:pt x="736422" y="5095405"/>
                </a:lnTo>
                <a:lnTo>
                  <a:pt x="731520" y="5088047"/>
                </a:lnTo>
                <a:lnTo>
                  <a:pt x="731286" y="5088047"/>
                </a:lnTo>
                <a:close/>
                <a:moveTo>
                  <a:pt x="708461" y="5080421"/>
                </a:moveTo>
                <a:lnTo>
                  <a:pt x="715964" y="5087924"/>
                </a:lnTo>
                <a:lnTo>
                  <a:pt x="716157" y="5087924"/>
                </a:lnTo>
                <a:lnTo>
                  <a:pt x="708660" y="5080421"/>
                </a:lnTo>
                <a:lnTo>
                  <a:pt x="708461" y="5080421"/>
                </a:lnTo>
                <a:close/>
                <a:moveTo>
                  <a:pt x="1585136" y="5060763"/>
                </a:moveTo>
                <a:lnTo>
                  <a:pt x="1592745" y="5060763"/>
                </a:lnTo>
                <a:lnTo>
                  <a:pt x="1600353" y="5068404"/>
                </a:lnTo>
                <a:lnTo>
                  <a:pt x="1607962" y="5068404"/>
                </a:lnTo>
                <a:lnTo>
                  <a:pt x="1615571" y="5068404"/>
                </a:lnTo>
                <a:lnTo>
                  <a:pt x="1623178" y="5073498"/>
                </a:lnTo>
                <a:lnTo>
                  <a:pt x="1628251" y="5073498"/>
                </a:lnTo>
                <a:lnTo>
                  <a:pt x="1628251" y="5081138"/>
                </a:lnTo>
                <a:lnTo>
                  <a:pt x="1628251" y="5096420"/>
                </a:lnTo>
                <a:lnTo>
                  <a:pt x="1635860" y="5104061"/>
                </a:lnTo>
                <a:lnTo>
                  <a:pt x="1651077" y="5104061"/>
                </a:lnTo>
                <a:lnTo>
                  <a:pt x="1658685" y="5096420"/>
                </a:lnTo>
                <a:lnTo>
                  <a:pt x="1666294" y="5096420"/>
                </a:lnTo>
                <a:lnTo>
                  <a:pt x="1671367" y="5096420"/>
                </a:lnTo>
                <a:lnTo>
                  <a:pt x="1671367" y="5088779"/>
                </a:lnTo>
                <a:lnTo>
                  <a:pt x="1678976" y="5088779"/>
                </a:lnTo>
                <a:lnTo>
                  <a:pt x="1686583" y="5088779"/>
                </a:lnTo>
                <a:lnTo>
                  <a:pt x="1694193" y="5096420"/>
                </a:lnTo>
                <a:lnTo>
                  <a:pt x="1701801" y="5096420"/>
                </a:lnTo>
                <a:lnTo>
                  <a:pt x="1686583" y="5104061"/>
                </a:lnTo>
                <a:lnTo>
                  <a:pt x="1678976" y="5104061"/>
                </a:lnTo>
                <a:lnTo>
                  <a:pt x="1671367" y="5104061"/>
                </a:lnTo>
                <a:lnTo>
                  <a:pt x="1651077" y="5111702"/>
                </a:lnTo>
                <a:lnTo>
                  <a:pt x="1651077" y="5124437"/>
                </a:lnTo>
                <a:lnTo>
                  <a:pt x="1643469" y="5124437"/>
                </a:lnTo>
                <a:lnTo>
                  <a:pt x="1635860" y="5124437"/>
                </a:lnTo>
                <a:lnTo>
                  <a:pt x="1635860" y="5119343"/>
                </a:lnTo>
                <a:lnTo>
                  <a:pt x="1635860" y="5111702"/>
                </a:lnTo>
                <a:lnTo>
                  <a:pt x="1615571" y="5104061"/>
                </a:lnTo>
                <a:lnTo>
                  <a:pt x="1615571" y="5111702"/>
                </a:lnTo>
                <a:lnTo>
                  <a:pt x="1600353" y="5104061"/>
                </a:lnTo>
                <a:lnTo>
                  <a:pt x="1592745" y="5111702"/>
                </a:lnTo>
                <a:lnTo>
                  <a:pt x="1580064" y="5111702"/>
                </a:lnTo>
                <a:lnTo>
                  <a:pt x="1580064" y="5096420"/>
                </a:lnTo>
                <a:lnTo>
                  <a:pt x="1580064" y="5081138"/>
                </a:lnTo>
                <a:lnTo>
                  <a:pt x="1580064" y="5073498"/>
                </a:lnTo>
                <a:lnTo>
                  <a:pt x="1585136" y="5068404"/>
                </a:lnTo>
                <a:lnTo>
                  <a:pt x="1585136" y="5060763"/>
                </a:lnTo>
                <a:close/>
                <a:moveTo>
                  <a:pt x="462482" y="5060355"/>
                </a:moveTo>
                <a:lnTo>
                  <a:pt x="470105" y="5060355"/>
                </a:lnTo>
                <a:lnTo>
                  <a:pt x="477728" y="5060355"/>
                </a:lnTo>
                <a:lnTo>
                  <a:pt x="477728" y="5067979"/>
                </a:lnTo>
                <a:lnTo>
                  <a:pt x="470105" y="5080687"/>
                </a:lnTo>
                <a:lnTo>
                  <a:pt x="462482" y="5088311"/>
                </a:lnTo>
                <a:lnTo>
                  <a:pt x="454858" y="5095936"/>
                </a:lnTo>
                <a:lnTo>
                  <a:pt x="454858" y="5103560"/>
                </a:lnTo>
                <a:lnTo>
                  <a:pt x="447235" y="5103560"/>
                </a:lnTo>
                <a:lnTo>
                  <a:pt x="442153" y="5103560"/>
                </a:lnTo>
                <a:lnTo>
                  <a:pt x="442153" y="5111184"/>
                </a:lnTo>
                <a:lnTo>
                  <a:pt x="442153" y="5118809"/>
                </a:lnTo>
                <a:lnTo>
                  <a:pt x="434529" y="5123892"/>
                </a:lnTo>
                <a:lnTo>
                  <a:pt x="411659" y="5146765"/>
                </a:lnTo>
                <a:lnTo>
                  <a:pt x="391331" y="5154390"/>
                </a:lnTo>
                <a:lnTo>
                  <a:pt x="383707" y="5154390"/>
                </a:lnTo>
                <a:lnTo>
                  <a:pt x="368461" y="5146765"/>
                </a:lnTo>
                <a:lnTo>
                  <a:pt x="368461" y="5139141"/>
                </a:lnTo>
                <a:lnTo>
                  <a:pt x="376084" y="5139141"/>
                </a:lnTo>
                <a:lnTo>
                  <a:pt x="383707" y="5146765"/>
                </a:lnTo>
                <a:lnTo>
                  <a:pt x="383707" y="5139141"/>
                </a:lnTo>
                <a:lnTo>
                  <a:pt x="383707" y="5131516"/>
                </a:lnTo>
                <a:lnTo>
                  <a:pt x="391331" y="5123892"/>
                </a:lnTo>
                <a:lnTo>
                  <a:pt x="396413" y="5123892"/>
                </a:lnTo>
                <a:lnTo>
                  <a:pt x="404036" y="5123892"/>
                </a:lnTo>
                <a:lnTo>
                  <a:pt x="404036" y="5118809"/>
                </a:lnTo>
                <a:lnTo>
                  <a:pt x="396413" y="5111184"/>
                </a:lnTo>
                <a:lnTo>
                  <a:pt x="411659" y="5103560"/>
                </a:lnTo>
                <a:lnTo>
                  <a:pt x="419283" y="5088311"/>
                </a:lnTo>
                <a:lnTo>
                  <a:pt x="419283" y="5080687"/>
                </a:lnTo>
                <a:lnTo>
                  <a:pt x="426906" y="5073062"/>
                </a:lnTo>
                <a:lnTo>
                  <a:pt x="442153" y="5073062"/>
                </a:lnTo>
                <a:lnTo>
                  <a:pt x="454858" y="5073062"/>
                </a:lnTo>
                <a:lnTo>
                  <a:pt x="462482" y="5073062"/>
                </a:lnTo>
                <a:lnTo>
                  <a:pt x="470105" y="5067979"/>
                </a:lnTo>
                <a:lnTo>
                  <a:pt x="462482" y="5067979"/>
                </a:lnTo>
                <a:lnTo>
                  <a:pt x="462482" y="5060355"/>
                </a:lnTo>
                <a:close/>
                <a:moveTo>
                  <a:pt x="3173060" y="5060014"/>
                </a:moveTo>
                <a:lnTo>
                  <a:pt x="3172798" y="5060145"/>
                </a:lnTo>
                <a:lnTo>
                  <a:pt x="3187949" y="5072785"/>
                </a:lnTo>
                <a:lnTo>
                  <a:pt x="3195578" y="5088057"/>
                </a:lnTo>
                <a:lnTo>
                  <a:pt x="3195938" y="5087921"/>
                </a:lnTo>
                <a:lnTo>
                  <a:pt x="3188313" y="5072700"/>
                </a:lnTo>
                <a:lnTo>
                  <a:pt x="3173060" y="5060014"/>
                </a:lnTo>
                <a:close/>
                <a:moveTo>
                  <a:pt x="4197787" y="5041771"/>
                </a:moveTo>
                <a:lnTo>
                  <a:pt x="4201218" y="5052091"/>
                </a:lnTo>
                <a:lnTo>
                  <a:pt x="4201218" y="5052047"/>
                </a:lnTo>
                <a:lnTo>
                  <a:pt x="4197787" y="5041771"/>
                </a:lnTo>
                <a:close/>
                <a:moveTo>
                  <a:pt x="2773998" y="5030300"/>
                </a:moveTo>
                <a:lnTo>
                  <a:pt x="2789238" y="5037926"/>
                </a:lnTo>
                <a:lnTo>
                  <a:pt x="2789238" y="5053179"/>
                </a:lnTo>
                <a:lnTo>
                  <a:pt x="2781619" y="5060806"/>
                </a:lnTo>
                <a:lnTo>
                  <a:pt x="2773998" y="5068432"/>
                </a:lnTo>
                <a:lnTo>
                  <a:pt x="2753678" y="5088770"/>
                </a:lnTo>
                <a:lnTo>
                  <a:pt x="2730818" y="5104023"/>
                </a:lnTo>
                <a:lnTo>
                  <a:pt x="2715579" y="5124360"/>
                </a:lnTo>
                <a:lnTo>
                  <a:pt x="2707958" y="5139614"/>
                </a:lnTo>
                <a:lnTo>
                  <a:pt x="2707958" y="5162493"/>
                </a:lnTo>
                <a:lnTo>
                  <a:pt x="2715579" y="5175204"/>
                </a:lnTo>
                <a:lnTo>
                  <a:pt x="2723199" y="5182831"/>
                </a:lnTo>
                <a:lnTo>
                  <a:pt x="2715579" y="5198084"/>
                </a:lnTo>
                <a:lnTo>
                  <a:pt x="2702878" y="5198084"/>
                </a:lnTo>
                <a:lnTo>
                  <a:pt x="2687639" y="5198084"/>
                </a:lnTo>
                <a:lnTo>
                  <a:pt x="2672399" y="5205710"/>
                </a:lnTo>
                <a:lnTo>
                  <a:pt x="2657159" y="5205710"/>
                </a:lnTo>
                <a:lnTo>
                  <a:pt x="2644458" y="5213337"/>
                </a:lnTo>
                <a:lnTo>
                  <a:pt x="2629219" y="5205710"/>
                </a:lnTo>
                <a:lnTo>
                  <a:pt x="2621598" y="5198084"/>
                </a:lnTo>
                <a:lnTo>
                  <a:pt x="2613979" y="5182831"/>
                </a:lnTo>
                <a:lnTo>
                  <a:pt x="2608898" y="5162493"/>
                </a:lnTo>
                <a:lnTo>
                  <a:pt x="2608898" y="5154867"/>
                </a:lnTo>
                <a:lnTo>
                  <a:pt x="2613979" y="5139614"/>
                </a:lnTo>
                <a:lnTo>
                  <a:pt x="2629219" y="5139614"/>
                </a:lnTo>
                <a:lnTo>
                  <a:pt x="2636838" y="5139614"/>
                </a:lnTo>
                <a:lnTo>
                  <a:pt x="2652079" y="5131987"/>
                </a:lnTo>
                <a:lnTo>
                  <a:pt x="2664778" y="5111650"/>
                </a:lnTo>
                <a:lnTo>
                  <a:pt x="2680018" y="5088770"/>
                </a:lnTo>
                <a:lnTo>
                  <a:pt x="2702878" y="5088770"/>
                </a:lnTo>
                <a:lnTo>
                  <a:pt x="2702878" y="5081143"/>
                </a:lnTo>
                <a:lnTo>
                  <a:pt x="2707958" y="5073517"/>
                </a:lnTo>
                <a:lnTo>
                  <a:pt x="2723199" y="5060806"/>
                </a:lnTo>
                <a:lnTo>
                  <a:pt x="2730818" y="5060806"/>
                </a:lnTo>
                <a:lnTo>
                  <a:pt x="2746058" y="5053179"/>
                </a:lnTo>
                <a:lnTo>
                  <a:pt x="2758759" y="5045553"/>
                </a:lnTo>
                <a:lnTo>
                  <a:pt x="2773998" y="5030300"/>
                </a:lnTo>
                <a:close/>
                <a:moveTo>
                  <a:pt x="3216109" y="5030069"/>
                </a:moveTo>
                <a:lnTo>
                  <a:pt x="3208650" y="5052402"/>
                </a:lnTo>
                <a:lnTo>
                  <a:pt x="3208650" y="5064793"/>
                </a:lnTo>
                <a:lnTo>
                  <a:pt x="3215324" y="5044735"/>
                </a:lnTo>
                <a:lnTo>
                  <a:pt x="3216109" y="5044735"/>
                </a:lnTo>
                <a:lnTo>
                  <a:pt x="3216109" y="5030069"/>
                </a:lnTo>
                <a:close/>
                <a:moveTo>
                  <a:pt x="2311266" y="5029504"/>
                </a:moveTo>
                <a:lnTo>
                  <a:pt x="2316342" y="5029504"/>
                </a:lnTo>
                <a:lnTo>
                  <a:pt x="2323956" y="5029504"/>
                </a:lnTo>
                <a:lnTo>
                  <a:pt x="2323956" y="5037124"/>
                </a:lnTo>
                <a:lnTo>
                  <a:pt x="2331569" y="5029504"/>
                </a:lnTo>
                <a:lnTo>
                  <a:pt x="2339183" y="5037124"/>
                </a:lnTo>
                <a:lnTo>
                  <a:pt x="2339183" y="5044744"/>
                </a:lnTo>
                <a:lnTo>
                  <a:pt x="2346795" y="5052364"/>
                </a:lnTo>
                <a:lnTo>
                  <a:pt x="2354410" y="5052364"/>
                </a:lnTo>
                <a:lnTo>
                  <a:pt x="2362022" y="5059984"/>
                </a:lnTo>
                <a:lnTo>
                  <a:pt x="2374712" y="5059984"/>
                </a:lnTo>
                <a:lnTo>
                  <a:pt x="2382324" y="5059984"/>
                </a:lnTo>
                <a:lnTo>
                  <a:pt x="2382324" y="5067604"/>
                </a:lnTo>
                <a:lnTo>
                  <a:pt x="2389937" y="5059984"/>
                </a:lnTo>
                <a:lnTo>
                  <a:pt x="2389937" y="5052364"/>
                </a:lnTo>
                <a:lnTo>
                  <a:pt x="2397551" y="5052364"/>
                </a:lnTo>
                <a:lnTo>
                  <a:pt x="2397551" y="5059984"/>
                </a:lnTo>
                <a:lnTo>
                  <a:pt x="2405164" y="5052364"/>
                </a:lnTo>
                <a:lnTo>
                  <a:pt x="2410240" y="5044744"/>
                </a:lnTo>
                <a:lnTo>
                  <a:pt x="2410240" y="5052364"/>
                </a:lnTo>
                <a:lnTo>
                  <a:pt x="2417853" y="5059984"/>
                </a:lnTo>
                <a:lnTo>
                  <a:pt x="2417853" y="5067604"/>
                </a:lnTo>
                <a:lnTo>
                  <a:pt x="2417853" y="5072684"/>
                </a:lnTo>
                <a:lnTo>
                  <a:pt x="2410240" y="5080304"/>
                </a:lnTo>
                <a:lnTo>
                  <a:pt x="2417853" y="5087924"/>
                </a:lnTo>
                <a:lnTo>
                  <a:pt x="2425467" y="5080304"/>
                </a:lnTo>
                <a:lnTo>
                  <a:pt x="2425467" y="5072684"/>
                </a:lnTo>
                <a:lnTo>
                  <a:pt x="2433080" y="5072684"/>
                </a:lnTo>
                <a:lnTo>
                  <a:pt x="2440693" y="5072684"/>
                </a:lnTo>
                <a:lnTo>
                  <a:pt x="2448306" y="5080304"/>
                </a:lnTo>
                <a:lnTo>
                  <a:pt x="2455920" y="5095544"/>
                </a:lnTo>
                <a:lnTo>
                  <a:pt x="2448306" y="5103164"/>
                </a:lnTo>
                <a:lnTo>
                  <a:pt x="2440693" y="5110784"/>
                </a:lnTo>
                <a:lnTo>
                  <a:pt x="2455920" y="5118404"/>
                </a:lnTo>
                <a:lnTo>
                  <a:pt x="2468608" y="5131104"/>
                </a:lnTo>
                <a:lnTo>
                  <a:pt x="2483834" y="5138724"/>
                </a:lnTo>
                <a:lnTo>
                  <a:pt x="2499061" y="5146344"/>
                </a:lnTo>
                <a:lnTo>
                  <a:pt x="2499061" y="5153964"/>
                </a:lnTo>
                <a:lnTo>
                  <a:pt x="2491448" y="5161584"/>
                </a:lnTo>
                <a:lnTo>
                  <a:pt x="2499061" y="5161584"/>
                </a:lnTo>
                <a:lnTo>
                  <a:pt x="2511751" y="5169204"/>
                </a:lnTo>
                <a:lnTo>
                  <a:pt x="2499061" y="5189524"/>
                </a:lnTo>
                <a:lnTo>
                  <a:pt x="2491448" y="5189524"/>
                </a:lnTo>
                <a:lnTo>
                  <a:pt x="2483834" y="5181904"/>
                </a:lnTo>
                <a:lnTo>
                  <a:pt x="2468608" y="5174284"/>
                </a:lnTo>
                <a:lnTo>
                  <a:pt x="2448306" y="5174284"/>
                </a:lnTo>
                <a:lnTo>
                  <a:pt x="2410240" y="5161584"/>
                </a:lnTo>
                <a:lnTo>
                  <a:pt x="2397551" y="5161584"/>
                </a:lnTo>
                <a:lnTo>
                  <a:pt x="2389937" y="5161584"/>
                </a:lnTo>
                <a:lnTo>
                  <a:pt x="2382324" y="5174284"/>
                </a:lnTo>
                <a:lnTo>
                  <a:pt x="2367098" y="5174284"/>
                </a:lnTo>
                <a:lnTo>
                  <a:pt x="2346795" y="5174284"/>
                </a:lnTo>
                <a:lnTo>
                  <a:pt x="2331569" y="5174284"/>
                </a:lnTo>
                <a:lnTo>
                  <a:pt x="2311266" y="5181904"/>
                </a:lnTo>
                <a:lnTo>
                  <a:pt x="2303889" y="5181904"/>
                </a:lnTo>
                <a:lnTo>
                  <a:pt x="2303889" y="5182857"/>
                </a:lnTo>
                <a:lnTo>
                  <a:pt x="2311515" y="5182857"/>
                </a:lnTo>
                <a:lnTo>
                  <a:pt x="2331850" y="5175237"/>
                </a:lnTo>
                <a:lnTo>
                  <a:pt x="2347101" y="5175237"/>
                </a:lnTo>
                <a:lnTo>
                  <a:pt x="2367437" y="5175237"/>
                </a:lnTo>
                <a:lnTo>
                  <a:pt x="2382688" y="5175237"/>
                </a:lnTo>
                <a:lnTo>
                  <a:pt x="2390314" y="5162537"/>
                </a:lnTo>
                <a:lnTo>
                  <a:pt x="2397939" y="5162537"/>
                </a:lnTo>
                <a:lnTo>
                  <a:pt x="2410649" y="5162537"/>
                </a:lnTo>
                <a:lnTo>
                  <a:pt x="2448776" y="5175237"/>
                </a:lnTo>
                <a:lnTo>
                  <a:pt x="2469111" y="5175237"/>
                </a:lnTo>
                <a:lnTo>
                  <a:pt x="2484364" y="5182857"/>
                </a:lnTo>
                <a:lnTo>
                  <a:pt x="2491988" y="5190477"/>
                </a:lnTo>
                <a:lnTo>
                  <a:pt x="2499614" y="5190477"/>
                </a:lnTo>
                <a:lnTo>
                  <a:pt x="2512323" y="5170157"/>
                </a:lnTo>
                <a:lnTo>
                  <a:pt x="2519949" y="5170157"/>
                </a:lnTo>
                <a:lnTo>
                  <a:pt x="2542826" y="5175237"/>
                </a:lnTo>
                <a:lnTo>
                  <a:pt x="2558078" y="5175237"/>
                </a:lnTo>
                <a:lnTo>
                  <a:pt x="2570788" y="5182857"/>
                </a:lnTo>
                <a:lnTo>
                  <a:pt x="2570788" y="5190477"/>
                </a:lnTo>
                <a:lnTo>
                  <a:pt x="2578414" y="5198097"/>
                </a:lnTo>
                <a:lnTo>
                  <a:pt x="2586038" y="5198097"/>
                </a:lnTo>
                <a:lnTo>
                  <a:pt x="2586038" y="5213337"/>
                </a:lnTo>
                <a:lnTo>
                  <a:pt x="2578414" y="5213337"/>
                </a:lnTo>
                <a:lnTo>
                  <a:pt x="2558078" y="5241277"/>
                </a:lnTo>
                <a:lnTo>
                  <a:pt x="2558078" y="5256517"/>
                </a:lnTo>
                <a:lnTo>
                  <a:pt x="2542826" y="5276837"/>
                </a:lnTo>
                <a:lnTo>
                  <a:pt x="2550452" y="5284457"/>
                </a:lnTo>
                <a:lnTo>
                  <a:pt x="2563162" y="5299697"/>
                </a:lnTo>
                <a:lnTo>
                  <a:pt x="2563162" y="5307317"/>
                </a:lnTo>
                <a:lnTo>
                  <a:pt x="2578414" y="5314937"/>
                </a:lnTo>
                <a:lnTo>
                  <a:pt x="2578414" y="5322557"/>
                </a:lnTo>
                <a:lnTo>
                  <a:pt x="2578414" y="5342877"/>
                </a:lnTo>
                <a:lnTo>
                  <a:pt x="2558078" y="5358117"/>
                </a:lnTo>
                <a:lnTo>
                  <a:pt x="2550452" y="5365737"/>
                </a:lnTo>
                <a:lnTo>
                  <a:pt x="2558078" y="5373357"/>
                </a:lnTo>
                <a:lnTo>
                  <a:pt x="2563162" y="5373357"/>
                </a:lnTo>
                <a:lnTo>
                  <a:pt x="2558078" y="5378437"/>
                </a:lnTo>
                <a:lnTo>
                  <a:pt x="2563162" y="5378437"/>
                </a:lnTo>
                <a:lnTo>
                  <a:pt x="2570788" y="5378437"/>
                </a:lnTo>
                <a:lnTo>
                  <a:pt x="2578414" y="5378437"/>
                </a:lnTo>
                <a:lnTo>
                  <a:pt x="2586038" y="5378437"/>
                </a:lnTo>
                <a:lnTo>
                  <a:pt x="2570788" y="5386057"/>
                </a:lnTo>
                <a:lnTo>
                  <a:pt x="2542826" y="5393677"/>
                </a:lnTo>
                <a:lnTo>
                  <a:pt x="2527575" y="5393677"/>
                </a:lnTo>
                <a:lnTo>
                  <a:pt x="2507240" y="5401297"/>
                </a:lnTo>
                <a:lnTo>
                  <a:pt x="2499614" y="5408917"/>
                </a:lnTo>
                <a:lnTo>
                  <a:pt x="2484364" y="5416537"/>
                </a:lnTo>
                <a:lnTo>
                  <a:pt x="2476737" y="5421617"/>
                </a:lnTo>
                <a:lnTo>
                  <a:pt x="2456402" y="5429237"/>
                </a:lnTo>
                <a:lnTo>
                  <a:pt x="2441151" y="5429237"/>
                </a:lnTo>
                <a:lnTo>
                  <a:pt x="2425899" y="5436857"/>
                </a:lnTo>
                <a:lnTo>
                  <a:pt x="2410649" y="5444477"/>
                </a:lnTo>
                <a:lnTo>
                  <a:pt x="2410649" y="5459717"/>
                </a:lnTo>
                <a:lnTo>
                  <a:pt x="2397939" y="5467337"/>
                </a:lnTo>
                <a:lnTo>
                  <a:pt x="2390314" y="5467337"/>
                </a:lnTo>
                <a:lnTo>
                  <a:pt x="2382688" y="5467337"/>
                </a:lnTo>
                <a:lnTo>
                  <a:pt x="2375061" y="5472417"/>
                </a:lnTo>
                <a:lnTo>
                  <a:pt x="2375061" y="5467337"/>
                </a:lnTo>
                <a:lnTo>
                  <a:pt x="2374901" y="5467293"/>
                </a:lnTo>
                <a:lnTo>
                  <a:pt x="2374901" y="5471753"/>
                </a:lnTo>
                <a:lnTo>
                  <a:pt x="2374901" y="5479392"/>
                </a:lnTo>
                <a:lnTo>
                  <a:pt x="2362213" y="5487031"/>
                </a:lnTo>
                <a:lnTo>
                  <a:pt x="2346985" y="5509949"/>
                </a:lnTo>
                <a:lnTo>
                  <a:pt x="2331758" y="5530321"/>
                </a:lnTo>
                <a:lnTo>
                  <a:pt x="2316531" y="5560878"/>
                </a:lnTo>
                <a:lnTo>
                  <a:pt x="2303841" y="5588889"/>
                </a:lnTo>
                <a:lnTo>
                  <a:pt x="2288614" y="5604168"/>
                </a:lnTo>
                <a:lnTo>
                  <a:pt x="2288614" y="5596529"/>
                </a:lnTo>
                <a:lnTo>
                  <a:pt x="2281001" y="5581250"/>
                </a:lnTo>
                <a:lnTo>
                  <a:pt x="2273386" y="5573611"/>
                </a:lnTo>
                <a:lnTo>
                  <a:pt x="2265773" y="5573611"/>
                </a:lnTo>
                <a:lnTo>
                  <a:pt x="2265773" y="5568518"/>
                </a:lnTo>
                <a:lnTo>
                  <a:pt x="2265773" y="5553239"/>
                </a:lnTo>
                <a:lnTo>
                  <a:pt x="2260697" y="5537960"/>
                </a:lnTo>
                <a:lnTo>
                  <a:pt x="2253083" y="5530321"/>
                </a:lnTo>
                <a:lnTo>
                  <a:pt x="2253083" y="5517589"/>
                </a:lnTo>
                <a:lnTo>
                  <a:pt x="2253083" y="5502310"/>
                </a:lnTo>
                <a:lnTo>
                  <a:pt x="2230242" y="5494671"/>
                </a:lnTo>
                <a:lnTo>
                  <a:pt x="2222628" y="5479392"/>
                </a:lnTo>
                <a:lnTo>
                  <a:pt x="2215016" y="5466660"/>
                </a:lnTo>
                <a:lnTo>
                  <a:pt x="2202326" y="5451381"/>
                </a:lnTo>
                <a:lnTo>
                  <a:pt x="2164257" y="5436102"/>
                </a:lnTo>
                <a:lnTo>
                  <a:pt x="2159182" y="5436102"/>
                </a:lnTo>
                <a:lnTo>
                  <a:pt x="2159182" y="5428463"/>
                </a:lnTo>
                <a:lnTo>
                  <a:pt x="2151568" y="5420824"/>
                </a:lnTo>
                <a:lnTo>
                  <a:pt x="2143956" y="5415731"/>
                </a:lnTo>
                <a:lnTo>
                  <a:pt x="2108425" y="5415731"/>
                </a:lnTo>
                <a:lnTo>
                  <a:pt x="2085584" y="5420824"/>
                </a:lnTo>
                <a:lnTo>
                  <a:pt x="2065281" y="5428463"/>
                </a:lnTo>
                <a:lnTo>
                  <a:pt x="2034826" y="5428463"/>
                </a:lnTo>
                <a:lnTo>
                  <a:pt x="2027212" y="5436102"/>
                </a:lnTo>
                <a:lnTo>
                  <a:pt x="2019598" y="5451381"/>
                </a:lnTo>
                <a:lnTo>
                  <a:pt x="1999296" y="5451381"/>
                </a:lnTo>
                <a:lnTo>
                  <a:pt x="1976455" y="5451381"/>
                </a:lnTo>
                <a:lnTo>
                  <a:pt x="1968842" y="5451381"/>
                </a:lnTo>
                <a:lnTo>
                  <a:pt x="1963766" y="5459021"/>
                </a:lnTo>
                <a:lnTo>
                  <a:pt x="1963766" y="5451381"/>
                </a:lnTo>
                <a:lnTo>
                  <a:pt x="1956151" y="5451381"/>
                </a:lnTo>
                <a:lnTo>
                  <a:pt x="1940925" y="5451381"/>
                </a:lnTo>
                <a:lnTo>
                  <a:pt x="1925698" y="5466660"/>
                </a:lnTo>
                <a:lnTo>
                  <a:pt x="1925698" y="5471753"/>
                </a:lnTo>
                <a:lnTo>
                  <a:pt x="1925698" y="5479392"/>
                </a:lnTo>
                <a:lnTo>
                  <a:pt x="1925698" y="5487031"/>
                </a:lnTo>
                <a:lnTo>
                  <a:pt x="1925698" y="5494671"/>
                </a:lnTo>
                <a:lnTo>
                  <a:pt x="1925698" y="5502310"/>
                </a:lnTo>
                <a:lnTo>
                  <a:pt x="1925698" y="5517589"/>
                </a:lnTo>
                <a:lnTo>
                  <a:pt x="1913007" y="5522682"/>
                </a:lnTo>
                <a:lnTo>
                  <a:pt x="1905395" y="5537960"/>
                </a:lnTo>
                <a:lnTo>
                  <a:pt x="1897781" y="5545600"/>
                </a:lnTo>
                <a:lnTo>
                  <a:pt x="1890167" y="5545600"/>
                </a:lnTo>
                <a:lnTo>
                  <a:pt x="1890167" y="5537960"/>
                </a:lnTo>
                <a:lnTo>
                  <a:pt x="1882553" y="5545600"/>
                </a:lnTo>
                <a:lnTo>
                  <a:pt x="1874940" y="5553239"/>
                </a:lnTo>
                <a:lnTo>
                  <a:pt x="1854636" y="5573611"/>
                </a:lnTo>
                <a:lnTo>
                  <a:pt x="1839410" y="5581250"/>
                </a:lnTo>
                <a:lnTo>
                  <a:pt x="1831795" y="5596529"/>
                </a:lnTo>
                <a:lnTo>
                  <a:pt x="1824182" y="5596529"/>
                </a:lnTo>
                <a:lnTo>
                  <a:pt x="1819106" y="5588889"/>
                </a:lnTo>
                <a:lnTo>
                  <a:pt x="1796266" y="5596529"/>
                </a:lnTo>
                <a:lnTo>
                  <a:pt x="1788652" y="5611807"/>
                </a:lnTo>
                <a:lnTo>
                  <a:pt x="1781038" y="5639818"/>
                </a:lnTo>
                <a:lnTo>
                  <a:pt x="1781038" y="5655097"/>
                </a:lnTo>
                <a:lnTo>
                  <a:pt x="1773425" y="5662736"/>
                </a:lnTo>
                <a:lnTo>
                  <a:pt x="1768349" y="5662736"/>
                </a:lnTo>
                <a:lnTo>
                  <a:pt x="1760735" y="5662736"/>
                </a:lnTo>
                <a:lnTo>
                  <a:pt x="1760735" y="5675468"/>
                </a:lnTo>
                <a:lnTo>
                  <a:pt x="1753121" y="5683108"/>
                </a:lnTo>
                <a:lnTo>
                  <a:pt x="1760735" y="5690748"/>
                </a:lnTo>
                <a:lnTo>
                  <a:pt x="1768349" y="5706026"/>
                </a:lnTo>
                <a:lnTo>
                  <a:pt x="1768349" y="5721305"/>
                </a:lnTo>
                <a:lnTo>
                  <a:pt x="1768349" y="5734037"/>
                </a:lnTo>
                <a:lnTo>
                  <a:pt x="1760735" y="5734037"/>
                </a:lnTo>
                <a:lnTo>
                  <a:pt x="1753121" y="5726398"/>
                </a:lnTo>
                <a:lnTo>
                  <a:pt x="1745508" y="5721305"/>
                </a:lnTo>
                <a:lnTo>
                  <a:pt x="1745508" y="5706026"/>
                </a:lnTo>
                <a:lnTo>
                  <a:pt x="1737895" y="5698387"/>
                </a:lnTo>
                <a:lnTo>
                  <a:pt x="1722667" y="5690748"/>
                </a:lnTo>
                <a:lnTo>
                  <a:pt x="1709978" y="5683108"/>
                </a:lnTo>
                <a:lnTo>
                  <a:pt x="1702364" y="5690748"/>
                </a:lnTo>
                <a:lnTo>
                  <a:pt x="1687136" y="5698387"/>
                </a:lnTo>
                <a:lnTo>
                  <a:pt x="1679525" y="5698387"/>
                </a:lnTo>
                <a:lnTo>
                  <a:pt x="1666834" y="5690748"/>
                </a:lnTo>
                <a:lnTo>
                  <a:pt x="1659220" y="5683108"/>
                </a:lnTo>
                <a:lnTo>
                  <a:pt x="1651606" y="5670376"/>
                </a:lnTo>
                <a:lnTo>
                  <a:pt x="1643993" y="5670376"/>
                </a:lnTo>
                <a:lnTo>
                  <a:pt x="1636380" y="5670376"/>
                </a:lnTo>
                <a:lnTo>
                  <a:pt x="1628766" y="5670376"/>
                </a:lnTo>
                <a:lnTo>
                  <a:pt x="1616076" y="5675468"/>
                </a:lnTo>
                <a:lnTo>
                  <a:pt x="1616076" y="5670376"/>
                </a:lnTo>
                <a:lnTo>
                  <a:pt x="1628766" y="5655097"/>
                </a:lnTo>
                <a:lnTo>
                  <a:pt x="1636380" y="5639818"/>
                </a:lnTo>
                <a:lnTo>
                  <a:pt x="1643993" y="5632179"/>
                </a:lnTo>
                <a:lnTo>
                  <a:pt x="1651606" y="5624540"/>
                </a:lnTo>
                <a:lnTo>
                  <a:pt x="1659220" y="5624540"/>
                </a:lnTo>
                <a:lnTo>
                  <a:pt x="1666834" y="5619447"/>
                </a:lnTo>
                <a:lnTo>
                  <a:pt x="1659220" y="5611807"/>
                </a:lnTo>
                <a:lnTo>
                  <a:pt x="1651606" y="5604168"/>
                </a:lnTo>
                <a:lnTo>
                  <a:pt x="1643993" y="5604168"/>
                </a:lnTo>
                <a:lnTo>
                  <a:pt x="1643993" y="5596529"/>
                </a:lnTo>
                <a:lnTo>
                  <a:pt x="1651606" y="5596529"/>
                </a:lnTo>
                <a:lnTo>
                  <a:pt x="1659220" y="5588889"/>
                </a:lnTo>
                <a:lnTo>
                  <a:pt x="1659220" y="5581250"/>
                </a:lnTo>
                <a:lnTo>
                  <a:pt x="1666834" y="5568518"/>
                </a:lnTo>
                <a:lnTo>
                  <a:pt x="1666834" y="5553239"/>
                </a:lnTo>
                <a:lnTo>
                  <a:pt x="1666834" y="5545600"/>
                </a:lnTo>
                <a:lnTo>
                  <a:pt x="1666834" y="5530321"/>
                </a:lnTo>
                <a:lnTo>
                  <a:pt x="1671910" y="5522682"/>
                </a:lnTo>
                <a:lnTo>
                  <a:pt x="1666834" y="5509949"/>
                </a:lnTo>
                <a:lnTo>
                  <a:pt x="1659220" y="5494671"/>
                </a:lnTo>
                <a:lnTo>
                  <a:pt x="1659220" y="5487031"/>
                </a:lnTo>
                <a:lnTo>
                  <a:pt x="1666429" y="5479798"/>
                </a:lnTo>
                <a:lnTo>
                  <a:pt x="1666211" y="5479473"/>
                </a:lnTo>
                <a:lnTo>
                  <a:pt x="1658582" y="5487089"/>
                </a:lnTo>
                <a:lnTo>
                  <a:pt x="1658582" y="5494705"/>
                </a:lnTo>
                <a:lnTo>
                  <a:pt x="1666211" y="5509936"/>
                </a:lnTo>
                <a:lnTo>
                  <a:pt x="1671298" y="5522629"/>
                </a:lnTo>
                <a:lnTo>
                  <a:pt x="1666211" y="5530244"/>
                </a:lnTo>
                <a:lnTo>
                  <a:pt x="1666211" y="5545475"/>
                </a:lnTo>
                <a:lnTo>
                  <a:pt x="1666211" y="5553091"/>
                </a:lnTo>
                <a:lnTo>
                  <a:pt x="1666211" y="5568322"/>
                </a:lnTo>
                <a:lnTo>
                  <a:pt x="1658582" y="5581015"/>
                </a:lnTo>
                <a:lnTo>
                  <a:pt x="1658582" y="5588631"/>
                </a:lnTo>
                <a:lnTo>
                  <a:pt x="1650952" y="5596246"/>
                </a:lnTo>
                <a:lnTo>
                  <a:pt x="1643322" y="5596246"/>
                </a:lnTo>
                <a:lnTo>
                  <a:pt x="1643322" y="5603862"/>
                </a:lnTo>
                <a:lnTo>
                  <a:pt x="1628063" y="5596246"/>
                </a:lnTo>
                <a:lnTo>
                  <a:pt x="1615348" y="5596246"/>
                </a:lnTo>
                <a:lnTo>
                  <a:pt x="1607718" y="5588631"/>
                </a:lnTo>
                <a:lnTo>
                  <a:pt x="1600087" y="5581015"/>
                </a:lnTo>
                <a:lnTo>
                  <a:pt x="1592457" y="5581015"/>
                </a:lnTo>
                <a:lnTo>
                  <a:pt x="1584827" y="5588631"/>
                </a:lnTo>
                <a:lnTo>
                  <a:pt x="1592457" y="5596246"/>
                </a:lnTo>
                <a:lnTo>
                  <a:pt x="1577198" y="5596246"/>
                </a:lnTo>
                <a:lnTo>
                  <a:pt x="1572112" y="5588631"/>
                </a:lnTo>
                <a:lnTo>
                  <a:pt x="1572112" y="5581015"/>
                </a:lnTo>
                <a:lnTo>
                  <a:pt x="1572112" y="5573399"/>
                </a:lnTo>
                <a:lnTo>
                  <a:pt x="1564482" y="5568322"/>
                </a:lnTo>
                <a:lnTo>
                  <a:pt x="1584827" y="5560707"/>
                </a:lnTo>
                <a:lnTo>
                  <a:pt x="1592457" y="5560707"/>
                </a:lnTo>
                <a:lnTo>
                  <a:pt x="1600087" y="5568322"/>
                </a:lnTo>
                <a:lnTo>
                  <a:pt x="1600087" y="5553091"/>
                </a:lnTo>
                <a:lnTo>
                  <a:pt x="1592457" y="5545475"/>
                </a:lnTo>
                <a:lnTo>
                  <a:pt x="1584827" y="5537860"/>
                </a:lnTo>
                <a:lnTo>
                  <a:pt x="1584827" y="5530244"/>
                </a:lnTo>
                <a:lnTo>
                  <a:pt x="1584827" y="5522629"/>
                </a:lnTo>
                <a:lnTo>
                  <a:pt x="1564482" y="5522629"/>
                </a:lnTo>
                <a:lnTo>
                  <a:pt x="1549224" y="5530244"/>
                </a:lnTo>
                <a:lnTo>
                  <a:pt x="1556853" y="5522629"/>
                </a:lnTo>
                <a:lnTo>
                  <a:pt x="1564482" y="5509936"/>
                </a:lnTo>
                <a:lnTo>
                  <a:pt x="1577198" y="5509936"/>
                </a:lnTo>
                <a:lnTo>
                  <a:pt x="1584827" y="5517551"/>
                </a:lnTo>
                <a:lnTo>
                  <a:pt x="1592457" y="5517551"/>
                </a:lnTo>
                <a:lnTo>
                  <a:pt x="1592457" y="5509936"/>
                </a:lnTo>
                <a:lnTo>
                  <a:pt x="1592457" y="5502320"/>
                </a:lnTo>
                <a:lnTo>
                  <a:pt x="1592457" y="5487089"/>
                </a:lnTo>
                <a:lnTo>
                  <a:pt x="1600087" y="5494705"/>
                </a:lnTo>
                <a:lnTo>
                  <a:pt x="1607718" y="5494705"/>
                </a:lnTo>
                <a:lnTo>
                  <a:pt x="1607718" y="5487089"/>
                </a:lnTo>
                <a:lnTo>
                  <a:pt x="1592457" y="5479473"/>
                </a:lnTo>
                <a:lnTo>
                  <a:pt x="1592457" y="5471858"/>
                </a:lnTo>
                <a:lnTo>
                  <a:pt x="1584827" y="5466781"/>
                </a:lnTo>
                <a:lnTo>
                  <a:pt x="1600087" y="5459165"/>
                </a:lnTo>
                <a:lnTo>
                  <a:pt x="1615348" y="5466781"/>
                </a:lnTo>
                <a:lnTo>
                  <a:pt x="1615348" y="5459165"/>
                </a:lnTo>
                <a:lnTo>
                  <a:pt x="1615348" y="5451549"/>
                </a:lnTo>
                <a:lnTo>
                  <a:pt x="1622978" y="5451549"/>
                </a:lnTo>
                <a:lnTo>
                  <a:pt x="1628063" y="5443934"/>
                </a:lnTo>
                <a:lnTo>
                  <a:pt x="1628063" y="5436318"/>
                </a:lnTo>
                <a:lnTo>
                  <a:pt x="1635693" y="5428703"/>
                </a:lnTo>
                <a:lnTo>
                  <a:pt x="1628063" y="5428703"/>
                </a:lnTo>
                <a:lnTo>
                  <a:pt x="1615348" y="5428703"/>
                </a:lnTo>
                <a:lnTo>
                  <a:pt x="1615348" y="5421087"/>
                </a:lnTo>
                <a:lnTo>
                  <a:pt x="1628063" y="5416010"/>
                </a:lnTo>
                <a:lnTo>
                  <a:pt x="1635693" y="5408394"/>
                </a:lnTo>
                <a:lnTo>
                  <a:pt x="1628063" y="5400779"/>
                </a:lnTo>
                <a:lnTo>
                  <a:pt x="1622978" y="5393163"/>
                </a:lnTo>
                <a:lnTo>
                  <a:pt x="1615348" y="5400779"/>
                </a:lnTo>
                <a:lnTo>
                  <a:pt x="1607718" y="5400779"/>
                </a:lnTo>
                <a:lnTo>
                  <a:pt x="1600087" y="5400779"/>
                </a:lnTo>
                <a:lnTo>
                  <a:pt x="1592457" y="5393163"/>
                </a:lnTo>
                <a:lnTo>
                  <a:pt x="1584827" y="5385547"/>
                </a:lnTo>
                <a:lnTo>
                  <a:pt x="1584827" y="5377932"/>
                </a:lnTo>
                <a:lnTo>
                  <a:pt x="1592457" y="5377932"/>
                </a:lnTo>
                <a:lnTo>
                  <a:pt x="1600087" y="5372855"/>
                </a:lnTo>
                <a:lnTo>
                  <a:pt x="1592457" y="5365239"/>
                </a:lnTo>
                <a:lnTo>
                  <a:pt x="1592457" y="5357623"/>
                </a:lnTo>
                <a:lnTo>
                  <a:pt x="1600087" y="5350008"/>
                </a:lnTo>
                <a:lnTo>
                  <a:pt x="1600087" y="5342392"/>
                </a:lnTo>
                <a:lnTo>
                  <a:pt x="1607718" y="5334777"/>
                </a:lnTo>
                <a:lnTo>
                  <a:pt x="1615348" y="5327161"/>
                </a:lnTo>
                <a:lnTo>
                  <a:pt x="1615348" y="5322084"/>
                </a:lnTo>
                <a:lnTo>
                  <a:pt x="1607718" y="5322084"/>
                </a:lnTo>
                <a:lnTo>
                  <a:pt x="1600087" y="5322084"/>
                </a:lnTo>
                <a:lnTo>
                  <a:pt x="1600087" y="5314468"/>
                </a:lnTo>
                <a:lnTo>
                  <a:pt x="1592457" y="5314468"/>
                </a:lnTo>
                <a:lnTo>
                  <a:pt x="1584827" y="5314468"/>
                </a:lnTo>
                <a:lnTo>
                  <a:pt x="1577198" y="5322084"/>
                </a:lnTo>
                <a:lnTo>
                  <a:pt x="1572112" y="5314468"/>
                </a:lnTo>
                <a:lnTo>
                  <a:pt x="1564482" y="5322084"/>
                </a:lnTo>
                <a:lnTo>
                  <a:pt x="1549224" y="5322084"/>
                </a:lnTo>
                <a:lnTo>
                  <a:pt x="1533964" y="5322084"/>
                </a:lnTo>
                <a:lnTo>
                  <a:pt x="1526333" y="5322084"/>
                </a:lnTo>
                <a:lnTo>
                  <a:pt x="1513616" y="5327161"/>
                </a:lnTo>
                <a:lnTo>
                  <a:pt x="1498358" y="5334777"/>
                </a:lnTo>
                <a:lnTo>
                  <a:pt x="1490728" y="5342392"/>
                </a:lnTo>
                <a:lnTo>
                  <a:pt x="1483098" y="5334777"/>
                </a:lnTo>
                <a:lnTo>
                  <a:pt x="1475470" y="5334777"/>
                </a:lnTo>
                <a:lnTo>
                  <a:pt x="1483098" y="5327161"/>
                </a:lnTo>
                <a:lnTo>
                  <a:pt x="1470383" y="5327161"/>
                </a:lnTo>
                <a:lnTo>
                  <a:pt x="1455122" y="5334777"/>
                </a:lnTo>
                <a:lnTo>
                  <a:pt x="1447493" y="5334777"/>
                </a:lnTo>
                <a:lnTo>
                  <a:pt x="1439864" y="5334777"/>
                </a:lnTo>
                <a:lnTo>
                  <a:pt x="1447493" y="5327161"/>
                </a:lnTo>
                <a:lnTo>
                  <a:pt x="1462753" y="5322084"/>
                </a:lnTo>
                <a:lnTo>
                  <a:pt x="1475470" y="5322084"/>
                </a:lnTo>
                <a:lnTo>
                  <a:pt x="1490728" y="5314468"/>
                </a:lnTo>
                <a:lnTo>
                  <a:pt x="1498358" y="5322084"/>
                </a:lnTo>
                <a:lnTo>
                  <a:pt x="1505988" y="5322084"/>
                </a:lnTo>
                <a:lnTo>
                  <a:pt x="1505988" y="5314468"/>
                </a:lnTo>
                <a:lnTo>
                  <a:pt x="1505988" y="5306853"/>
                </a:lnTo>
                <a:lnTo>
                  <a:pt x="1513616" y="5306853"/>
                </a:lnTo>
                <a:lnTo>
                  <a:pt x="1513616" y="5314468"/>
                </a:lnTo>
                <a:lnTo>
                  <a:pt x="1521247" y="5314468"/>
                </a:lnTo>
                <a:lnTo>
                  <a:pt x="1521247" y="5306853"/>
                </a:lnTo>
                <a:lnTo>
                  <a:pt x="1526333" y="5306853"/>
                </a:lnTo>
                <a:lnTo>
                  <a:pt x="1533964" y="5306853"/>
                </a:lnTo>
                <a:lnTo>
                  <a:pt x="1541593" y="5314468"/>
                </a:lnTo>
                <a:lnTo>
                  <a:pt x="1541593" y="5306853"/>
                </a:lnTo>
                <a:lnTo>
                  <a:pt x="1556853" y="5306853"/>
                </a:lnTo>
                <a:lnTo>
                  <a:pt x="1564482" y="5306853"/>
                </a:lnTo>
                <a:lnTo>
                  <a:pt x="1584827" y="5299237"/>
                </a:lnTo>
                <a:lnTo>
                  <a:pt x="1615348" y="5284006"/>
                </a:lnTo>
                <a:lnTo>
                  <a:pt x="1628063" y="5284006"/>
                </a:lnTo>
                <a:lnTo>
                  <a:pt x="1635693" y="5276390"/>
                </a:lnTo>
                <a:lnTo>
                  <a:pt x="1650952" y="5263698"/>
                </a:lnTo>
                <a:lnTo>
                  <a:pt x="1671298" y="5256082"/>
                </a:lnTo>
                <a:lnTo>
                  <a:pt x="1686558" y="5248466"/>
                </a:lnTo>
                <a:lnTo>
                  <a:pt x="1722163" y="5240851"/>
                </a:lnTo>
                <a:lnTo>
                  <a:pt x="1745052" y="5233235"/>
                </a:lnTo>
                <a:lnTo>
                  <a:pt x="1760312" y="5212927"/>
                </a:lnTo>
                <a:lnTo>
                  <a:pt x="1767941" y="5197695"/>
                </a:lnTo>
                <a:lnTo>
                  <a:pt x="1767941" y="5182464"/>
                </a:lnTo>
                <a:lnTo>
                  <a:pt x="1780658" y="5169772"/>
                </a:lnTo>
                <a:lnTo>
                  <a:pt x="1780658" y="5154540"/>
                </a:lnTo>
                <a:lnTo>
                  <a:pt x="1780658" y="5146925"/>
                </a:lnTo>
                <a:lnTo>
                  <a:pt x="1795917" y="5139309"/>
                </a:lnTo>
                <a:lnTo>
                  <a:pt x="1803547" y="5139309"/>
                </a:lnTo>
                <a:lnTo>
                  <a:pt x="1818807" y="5124078"/>
                </a:lnTo>
                <a:lnTo>
                  <a:pt x="1823893" y="5111385"/>
                </a:lnTo>
                <a:lnTo>
                  <a:pt x="1831522" y="5103770"/>
                </a:lnTo>
                <a:lnTo>
                  <a:pt x="1839152" y="5096154"/>
                </a:lnTo>
                <a:lnTo>
                  <a:pt x="1854412" y="5088538"/>
                </a:lnTo>
                <a:lnTo>
                  <a:pt x="1869672" y="5088538"/>
                </a:lnTo>
                <a:lnTo>
                  <a:pt x="1874758" y="5080923"/>
                </a:lnTo>
                <a:lnTo>
                  <a:pt x="1890017" y="5080923"/>
                </a:lnTo>
                <a:lnTo>
                  <a:pt x="1897647" y="5080923"/>
                </a:lnTo>
                <a:lnTo>
                  <a:pt x="1905276" y="5068230"/>
                </a:lnTo>
                <a:lnTo>
                  <a:pt x="1897647" y="5068230"/>
                </a:lnTo>
                <a:lnTo>
                  <a:pt x="1890017" y="5060614"/>
                </a:lnTo>
                <a:lnTo>
                  <a:pt x="1897647" y="5060614"/>
                </a:lnTo>
                <a:lnTo>
                  <a:pt x="1905276" y="5060614"/>
                </a:lnTo>
                <a:lnTo>
                  <a:pt x="1912907" y="5052999"/>
                </a:lnTo>
                <a:lnTo>
                  <a:pt x="1912907" y="5060614"/>
                </a:lnTo>
                <a:lnTo>
                  <a:pt x="1925623" y="5088538"/>
                </a:lnTo>
                <a:lnTo>
                  <a:pt x="1933252" y="5111385"/>
                </a:lnTo>
                <a:lnTo>
                  <a:pt x="1940882" y="5139309"/>
                </a:lnTo>
                <a:lnTo>
                  <a:pt x="1940882" y="5154540"/>
                </a:lnTo>
                <a:lnTo>
                  <a:pt x="1956141" y="5169772"/>
                </a:lnTo>
                <a:lnTo>
                  <a:pt x="1963771" y="5174849"/>
                </a:lnTo>
                <a:lnTo>
                  <a:pt x="1976487" y="5174849"/>
                </a:lnTo>
                <a:lnTo>
                  <a:pt x="1999377" y="5169772"/>
                </a:lnTo>
                <a:lnTo>
                  <a:pt x="2007006" y="5169772"/>
                </a:lnTo>
                <a:lnTo>
                  <a:pt x="2014636" y="5162156"/>
                </a:lnTo>
                <a:lnTo>
                  <a:pt x="2034982" y="5162156"/>
                </a:lnTo>
                <a:lnTo>
                  <a:pt x="2050241" y="5162156"/>
                </a:lnTo>
                <a:lnTo>
                  <a:pt x="2050241" y="5169772"/>
                </a:lnTo>
                <a:lnTo>
                  <a:pt x="2057871" y="5169772"/>
                </a:lnTo>
                <a:lnTo>
                  <a:pt x="2070588" y="5169772"/>
                </a:lnTo>
                <a:lnTo>
                  <a:pt x="2093477" y="5174849"/>
                </a:lnTo>
                <a:lnTo>
                  <a:pt x="2108736" y="5182464"/>
                </a:lnTo>
                <a:lnTo>
                  <a:pt x="2121452" y="5182464"/>
                </a:lnTo>
                <a:lnTo>
                  <a:pt x="2136712" y="5174849"/>
                </a:lnTo>
                <a:lnTo>
                  <a:pt x="2144342" y="5169772"/>
                </a:lnTo>
                <a:lnTo>
                  <a:pt x="2159582" y="5162165"/>
                </a:lnTo>
                <a:lnTo>
                  <a:pt x="2159001" y="5161584"/>
                </a:lnTo>
                <a:lnTo>
                  <a:pt x="2164077" y="5161584"/>
                </a:lnTo>
                <a:lnTo>
                  <a:pt x="2171690" y="5153964"/>
                </a:lnTo>
                <a:lnTo>
                  <a:pt x="2179303" y="5131104"/>
                </a:lnTo>
                <a:lnTo>
                  <a:pt x="2186917" y="5118404"/>
                </a:lnTo>
                <a:lnTo>
                  <a:pt x="2194530" y="5103164"/>
                </a:lnTo>
                <a:lnTo>
                  <a:pt x="2194530" y="5087924"/>
                </a:lnTo>
                <a:lnTo>
                  <a:pt x="2179303" y="5080304"/>
                </a:lnTo>
                <a:lnTo>
                  <a:pt x="2164077" y="5052364"/>
                </a:lnTo>
                <a:lnTo>
                  <a:pt x="2171690" y="5059984"/>
                </a:lnTo>
                <a:lnTo>
                  <a:pt x="2186917" y="5067604"/>
                </a:lnTo>
                <a:lnTo>
                  <a:pt x="2194530" y="5072684"/>
                </a:lnTo>
                <a:lnTo>
                  <a:pt x="2214832" y="5080304"/>
                </a:lnTo>
                <a:lnTo>
                  <a:pt x="2222446" y="5072684"/>
                </a:lnTo>
                <a:lnTo>
                  <a:pt x="2230058" y="5067604"/>
                </a:lnTo>
                <a:lnTo>
                  <a:pt x="2252899" y="5059984"/>
                </a:lnTo>
                <a:lnTo>
                  <a:pt x="2265588" y="5059984"/>
                </a:lnTo>
                <a:lnTo>
                  <a:pt x="2273201" y="5052364"/>
                </a:lnTo>
                <a:lnTo>
                  <a:pt x="2303654" y="5052364"/>
                </a:lnTo>
                <a:lnTo>
                  <a:pt x="2311266" y="5044744"/>
                </a:lnTo>
                <a:lnTo>
                  <a:pt x="2311266" y="5037124"/>
                </a:lnTo>
                <a:lnTo>
                  <a:pt x="2311266" y="5029504"/>
                </a:lnTo>
                <a:close/>
                <a:moveTo>
                  <a:pt x="4165884" y="5029187"/>
                </a:moveTo>
                <a:lnTo>
                  <a:pt x="4165884" y="5029774"/>
                </a:lnTo>
                <a:lnTo>
                  <a:pt x="4173497" y="5029774"/>
                </a:lnTo>
                <a:lnTo>
                  <a:pt x="4193782" y="5029774"/>
                </a:lnTo>
                <a:lnTo>
                  <a:pt x="4193586" y="5029187"/>
                </a:lnTo>
                <a:lnTo>
                  <a:pt x="4173232" y="5029187"/>
                </a:lnTo>
                <a:lnTo>
                  <a:pt x="4165884" y="5029187"/>
                </a:lnTo>
                <a:close/>
                <a:moveTo>
                  <a:pt x="3094318" y="5022241"/>
                </a:moveTo>
                <a:lnTo>
                  <a:pt x="3093721" y="5022837"/>
                </a:lnTo>
                <a:lnTo>
                  <a:pt x="3083865" y="5027765"/>
                </a:lnTo>
                <a:lnTo>
                  <a:pt x="3093878" y="5024424"/>
                </a:lnTo>
                <a:lnTo>
                  <a:pt x="3098962" y="5044786"/>
                </a:lnTo>
                <a:lnTo>
                  <a:pt x="3098962" y="5052422"/>
                </a:lnTo>
                <a:lnTo>
                  <a:pt x="3121845" y="5067694"/>
                </a:lnTo>
                <a:lnTo>
                  <a:pt x="3144728" y="5072785"/>
                </a:lnTo>
                <a:lnTo>
                  <a:pt x="3149812" y="5072785"/>
                </a:lnTo>
                <a:lnTo>
                  <a:pt x="3149939" y="5072700"/>
                </a:lnTo>
                <a:lnTo>
                  <a:pt x="3145096" y="5072700"/>
                </a:lnTo>
                <a:lnTo>
                  <a:pt x="3122217" y="5067625"/>
                </a:lnTo>
                <a:lnTo>
                  <a:pt x="3099339" y="5052402"/>
                </a:lnTo>
                <a:lnTo>
                  <a:pt x="3099339" y="5044790"/>
                </a:lnTo>
                <a:lnTo>
                  <a:pt x="3094318" y="5022241"/>
                </a:lnTo>
                <a:close/>
                <a:moveTo>
                  <a:pt x="1874203" y="5017649"/>
                </a:moveTo>
                <a:lnTo>
                  <a:pt x="1881823" y="5017649"/>
                </a:lnTo>
                <a:lnTo>
                  <a:pt x="1889443" y="5030374"/>
                </a:lnTo>
                <a:lnTo>
                  <a:pt x="1881823" y="5030374"/>
                </a:lnTo>
                <a:lnTo>
                  <a:pt x="1874203" y="5030374"/>
                </a:lnTo>
                <a:lnTo>
                  <a:pt x="1861503" y="5030374"/>
                </a:lnTo>
                <a:lnTo>
                  <a:pt x="1861503" y="5022739"/>
                </a:lnTo>
                <a:lnTo>
                  <a:pt x="1874203" y="5017649"/>
                </a:lnTo>
                <a:close/>
                <a:moveTo>
                  <a:pt x="4506523" y="5008867"/>
                </a:moveTo>
                <a:lnTo>
                  <a:pt x="4483625" y="5016487"/>
                </a:lnTo>
                <a:lnTo>
                  <a:pt x="4455639" y="5021567"/>
                </a:lnTo>
                <a:lnTo>
                  <a:pt x="4440373" y="5029187"/>
                </a:lnTo>
                <a:lnTo>
                  <a:pt x="4440303" y="5029355"/>
                </a:lnTo>
                <a:lnTo>
                  <a:pt x="4455476" y="5021753"/>
                </a:lnTo>
                <a:lnTo>
                  <a:pt x="4483416" y="5016663"/>
                </a:lnTo>
                <a:lnTo>
                  <a:pt x="4506276" y="5009028"/>
                </a:lnTo>
                <a:lnTo>
                  <a:pt x="4521516" y="5009028"/>
                </a:lnTo>
                <a:lnTo>
                  <a:pt x="4521651" y="5008867"/>
                </a:lnTo>
                <a:lnTo>
                  <a:pt x="4506523" y="5008867"/>
                </a:lnTo>
                <a:close/>
                <a:moveTo>
                  <a:pt x="802640" y="5001622"/>
                </a:moveTo>
                <a:lnTo>
                  <a:pt x="817880" y="5016874"/>
                </a:lnTo>
                <a:lnTo>
                  <a:pt x="817880" y="5021958"/>
                </a:lnTo>
                <a:lnTo>
                  <a:pt x="802640" y="5016874"/>
                </a:lnTo>
                <a:lnTo>
                  <a:pt x="802640" y="5009248"/>
                </a:lnTo>
                <a:lnTo>
                  <a:pt x="802640" y="5001622"/>
                </a:lnTo>
                <a:close/>
                <a:moveTo>
                  <a:pt x="1818324" y="4994745"/>
                </a:moveTo>
                <a:lnTo>
                  <a:pt x="1831023" y="5002379"/>
                </a:lnTo>
                <a:lnTo>
                  <a:pt x="1838644" y="5010014"/>
                </a:lnTo>
                <a:lnTo>
                  <a:pt x="1846264" y="5017649"/>
                </a:lnTo>
                <a:lnTo>
                  <a:pt x="1838644" y="5022739"/>
                </a:lnTo>
                <a:lnTo>
                  <a:pt x="1831023" y="5022739"/>
                </a:lnTo>
                <a:lnTo>
                  <a:pt x="1831023" y="5017649"/>
                </a:lnTo>
                <a:lnTo>
                  <a:pt x="1823403" y="5017649"/>
                </a:lnTo>
                <a:lnTo>
                  <a:pt x="1818324" y="5010014"/>
                </a:lnTo>
                <a:lnTo>
                  <a:pt x="1818324" y="5002379"/>
                </a:lnTo>
                <a:lnTo>
                  <a:pt x="1818324" y="4994745"/>
                </a:lnTo>
                <a:close/>
                <a:moveTo>
                  <a:pt x="4302986" y="4993627"/>
                </a:moveTo>
                <a:lnTo>
                  <a:pt x="4280088" y="5016487"/>
                </a:lnTo>
                <a:lnTo>
                  <a:pt x="4267367" y="5044427"/>
                </a:lnTo>
                <a:lnTo>
                  <a:pt x="4267367" y="5059667"/>
                </a:lnTo>
                <a:lnTo>
                  <a:pt x="4267367" y="5079987"/>
                </a:lnTo>
                <a:lnTo>
                  <a:pt x="4267367" y="5102847"/>
                </a:lnTo>
                <a:lnTo>
                  <a:pt x="4259735" y="5102847"/>
                </a:lnTo>
                <a:lnTo>
                  <a:pt x="4244470" y="5110467"/>
                </a:lnTo>
                <a:lnTo>
                  <a:pt x="4231749" y="5118087"/>
                </a:lnTo>
                <a:lnTo>
                  <a:pt x="4208851" y="5102847"/>
                </a:lnTo>
                <a:lnTo>
                  <a:pt x="4201412" y="5087993"/>
                </a:lnTo>
                <a:lnTo>
                  <a:pt x="4201412" y="5088294"/>
                </a:lnTo>
                <a:lnTo>
                  <a:pt x="4209025" y="5103560"/>
                </a:lnTo>
                <a:lnTo>
                  <a:pt x="4231865" y="5118826"/>
                </a:lnTo>
                <a:lnTo>
                  <a:pt x="4244553" y="5111193"/>
                </a:lnTo>
                <a:lnTo>
                  <a:pt x="4259780" y="5103560"/>
                </a:lnTo>
                <a:lnTo>
                  <a:pt x="4267393" y="5103560"/>
                </a:lnTo>
                <a:lnTo>
                  <a:pt x="4267393" y="5080661"/>
                </a:lnTo>
                <a:lnTo>
                  <a:pt x="4267393" y="5060306"/>
                </a:lnTo>
                <a:lnTo>
                  <a:pt x="4267393" y="5045040"/>
                </a:lnTo>
                <a:lnTo>
                  <a:pt x="4280081" y="5017052"/>
                </a:lnTo>
                <a:lnTo>
                  <a:pt x="4302921" y="4994153"/>
                </a:lnTo>
                <a:lnTo>
                  <a:pt x="4310534" y="4994153"/>
                </a:lnTo>
                <a:lnTo>
                  <a:pt x="4310534" y="5001786"/>
                </a:lnTo>
                <a:lnTo>
                  <a:pt x="4310534" y="5017052"/>
                </a:lnTo>
                <a:lnTo>
                  <a:pt x="4318147" y="5022141"/>
                </a:lnTo>
                <a:lnTo>
                  <a:pt x="4330836" y="5029774"/>
                </a:lnTo>
                <a:lnTo>
                  <a:pt x="4330836" y="5037407"/>
                </a:lnTo>
                <a:lnTo>
                  <a:pt x="4338449" y="5045040"/>
                </a:lnTo>
                <a:lnTo>
                  <a:pt x="4353675" y="5052673"/>
                </a:lnTo>
                <a:lnTo>
                  <a:pt x="4368902" y="5052673"/>
                </a:lnTo>
                <a:lnTo>
                  <a:pt x="4370896" y="5053101"/>
                </a:lnTo>
                <a:lnTo>
                  <a:pt x="4369136" y="5052047"/>
                </a:lnTo>
                <a:lnTo>
                  <a:pt x="4353870" y="5052047"/>
                </a:lnTo>
                <a:lnTo>
                  <a:pt x="4338605" y="5044427"/>
                </a:lnTo>
                <a:lnTo>
                  <a:pt x="4330973" y="5036807"/>
                </a:lnTo>
                <a:lnTo>
                  <a:pt x="4330973" y="5029187"/>
                </a:lnTo>
                <a:lnTo>
                  <a:pt x="4318252" y="5021567"/>
                </a:lnTo>
                <a:lnTo>
                  <a:pt x="4310619" y="5016487"/>
                </a:lnTo>
                <a:lnTo>
                  <a:pt x="4310619" y="5001247"/>
                </a:lnTo>
                <a:lnTo>
                  <a:pt x="4310619" y="4993627"/>
                </a:lnTo>
                <a:lnTo>
                  <a:pt x="4302986" y="4993627"/>
                </a:lnTo>
                <a:close/>
                <a:moveTo>
                  <a:pt x="2476222" y="4986324"/>
                </a:moveTo>
                <a:lnTo>
                  <a:pt x="2483834" y="4986324"/>
                </a:lnTo>
                <a:lnTo>
                  <a:pt x="2506675" y="4993944"/>
                </a:lnTo>
                <a:lnTo>
                  <a:pt x="2519363" y="4993944"/>
                </a:lnTo>
                <a:lnTo>
                  <a:pt x="2519363" y="5009184"/>
                </a:lnTo>
                <a:lnTo>
                  <a:pt x="2519363" y="5021884"/>
                </a:lnTo>
                <a:lnTo>
                  <a:pt x="2506675" y="5021884"/>
                </a:lnTo>
                <a:lnTo>
                  <a:pt x="2506675" y="5029504"/>
                </a:lnTo>
                <a:lnTo>
                  <a:pt x="2506675" y="5037124"/>
                </a:lnTo>
                <a:lnTo>
                  <a:pt x="2506675" y="5052364"/>
                </a:lnTo>
                <a:lnTo>
                  <a:pt x="2499061" y="5052364"/>
                </a:lnTo>
                <a:lnTo>
                  <a:pt x="2483834" y="5037124"/>
                </a:lnTo>
                <a:lnTo>
                  <a:pt x="2483834" y="5029504"/>
                </a:lnTo>
                <a:lnTo>
                  <a:pt x="2476222" y="5029504"/>
                </a:lnTo>
                <a:lnTo>
                  <a:pt x="2468608" y="5037124"/>
                </a:lnTo>
                <a:lnTo>
                  <a:pt x="2455920" y="5044744"/>
                </a:lnTo>
                <a:lnTo>
                  <a:pt x="2455920" y="5037124"/>
                </a:lnTo>
                <a:lnTo>
                  <a:pt x="2460995" y="5021884"/>
                </a:lnTo>
                <a:lnTo>
                  <a:pt x="2455920" y="5016804"/>
                </a:lnTo>
                <a:lnTo>
                  <a:pt x="2448306" y="5016804"/>
                </a:lnTo>
                <a:lnTo>
                  <a:pt x="2440693" y="5016804"/>
                </a:lnTo>
                <a:lnTo>
                  <a:pt x="2433080" y="5016804"/>
                </a:lnTo>
                <a:lnTo>
                  <a:pt x="2425467" y="5016804"/>
                </a:lnTo>
                <a:lnTo>
                  <a:pt x="2425467" y="5009184"/>
                </a:lnTo>
                <a:lnTo>
                  <a:pt x="2433080" y="5001564"/>
                </a:lnTo>
                <a:lnTo>
                  <a:pt x="2433080" y="4993944"/>
                </a:lnTo>
                <a:lnTo>
                  <a:pt x="2448306" y="4993944"/>
                </a:lnTo>
                <a:lnTo>
                  <a:pt x="2455920" y="4993944"/>
                </a:lnTo>
                <a:lnTo>
                  <a:pt x="2468608" y="4993944"/>
                </a:lnTo>
                <a:lnTo>
                  <a:pt x="2476222" y="4986324"/>
                </a:lnTo>
                <a:close/>
                <a:moveTo>
                  <a:pt x="1947863" y="4979475"/>
                </a:moveTo>
                <a:lnTo>
                  <a:pt x="1963104" y="4979475"/>
                </a:lnTo>
                <a:lnTo>
                  <a:pt x="1963104" y="4987110"/>
                </a:lnTo>
                <a:lnTo>
                  <a:pt x="1963104" y="4994744"/>
                </a:lnTo>
                <a:lnTo>
                  <a:pt x="1968184" y="5010014"/>
                </a:lnTo>
                <a:lnTo>
                  <a:pt x="1975803" y="5017649"/>
                </a:lnTo>
                <a:lnTo>
                  <a:pt x="1983423" y="5017649"/>
                </a:lnTo>
                <a:lnTo>
                  <a:pt x="1991044" y="5022738"/>
                </a:lnTo>
                <a:lnTo>
                  <a:pt x="1998664" y="5030373"/>
                </a:lnTo>
                <a:lnTo>
                  <a:pt x="1991044" y="5038008"/>
                </a:lnTo>
                <a:lnTo>
                  <a:pt x="1983423" y="5045643"/>
                </a:lnTo>
                <a:lnTo>
                  <a:pt x="1975803" y="5038008"/>
                </a:lnTo>
                <a:lnTo>
                  <a:pt x="1968184" y="5045643"/>
                </a:lnTo>
                <a:lnTo>
                  <a:pt x="1975803" y="5053277"/>
                </a:lnTo>
                <a:lnTo>
                  <a:pt x="1975803" y="5060912"/>
                </a:lnTo>
                <a:lnTo>
                  <a:pt x="1968184" y="5060912"/>
                </a:lnTo>
                <a:lnTo>
                  <a:pt x="1947863" y="5068547"/>
                </a:lnTo>
                <a:lnTo>
                  <a:pt x="1940243" y="5073637"/>
                </a:lnTo>
                <a:lnTo>
                  <a:pt x="1940243" y="5060912"/>
                </a:lnTo>
                <a:lnTo>
                  <a:pt x="1947863" y="5053277"/>
                </a:lnTo>
                <a:lnTo>
                  <a:pt x="1963104" y="5053277"/>
                </a:lnTo>
                <a:lnTo>
                  <a:pt x="1955483" y="5045643"/>
                </a:lnTo>
                <a:lnTo>
                  <a:pt x="1947863" y="5038008"/>
                </a:lnTo>
                <a:lnTo>
                  <a:pt x="1955483" y="5030373"/>
                </a:lnTo>
                <a:lnTo>
                  <a:pt x="1963104" y="5030373"/>
                </a:lnTo>
                <a:lnTo>
                  <a:pt x="1947863" y="5022738"/>
                </a:lnTo>
                <a:lnTo>
                  <a:pt x="1940243" y="5030373"/>
                </a:lnTo>
                <a:lnTo>
                  <a:pt x="1927543" y="5030373"/>
                </a:lnTo>
                <a:lnTo>
                  <a:pt x="1927543" y="5022738"/>
                </a:lnTo>
                <a:lnTo>
                  <a:pt x="1932624" y="5017649"/>
                </a:lnTo>
                <a:lnTo>
                  <a:pt x="1940243" y="5017649"/>
                </a:lnTo>
                <a:lnTo>
                  <a:pt x="1940243" y="5010014"/>
                </a:lnTo>
                <a:lnTo>
                  <a:pt x="1940243" y="5002379"/>
                </a:lnTo>
                <a:lnTo>
                  <a:pt x="1940243" y="4994744"/>
                </a:lnTo>
                <a:lnTo>
                  <a:pt x="1940243" y="4987110"/>
                </a:lnTo>
                <a:lnTo>
                  <a:pt x="1947863" y="4979475"/>
                </a:lnTo>
                <a:close/>
                <a:moveTo>
                  <a:pt x="1917383" y="4979475"/>
                </a:moveTo>
                <a:lnTo>
                  <a:pt x="1925003" y="4994744"/>
                </a:lnTo>
                <a:lnTo>
                  <a:pt x="1912303" y="5002379"/>
                </a:lnTo>
                <a:lnTo>
                  <a:pt x="1912303" y="5010014"/>
                </a:lnTo>
                <a:lnTo>
                  <a:pt x="1912303" y="5017649"/>
                </a:lnTo>
                <a:lnTo>
                  <a:pt x="1904684" y="5017649"/>
                </a:lnTo>
                <a:lnTo>
                  <a:pt x="1889443" y="5017649"/>
                </a:lnTo>
                <a:lnTo>
                  <a:pt x="1881823" y="5010014"/>
                </a:lnTo>
                <a:lnTo>
                  <a:pt x="1881823" y="5002379"/>
                </a:lnTo>
                <a:lnTo>
                  <a:pt x="1889443" y="4994744"/>
                </a:lnTo>
                <a:lnTo>
                  <a:pt x="1897063" y="4994744"/>
                </a:lnTo>
                <a:lnTo>
                  <a:pt x="1904684" y="4987110"/>
                </a:lnTo>
                <a:lnTo>
                  <a:pt x="1904684" y="4994744"/>
                </a:lnTo>
                <a:lnTo>
                  <a:pt x="1912303" y="4994744"/>
                </a:lnTo>
                <a:lnTo>
                  <a:pt x="1917383" y="4987110"/>
                </a:lnTo>
                <a:lnTo>
                  <a:pt x="1917383" y="4979475"/>
                </a:lnTo>
                <a:close/>
                <a:moveTo>
                  <a:pt x="3883341" y="4968205"/>
                </a:moveTo>
                <a:lnTo>
                  <a:pt x="3877206" y="4984590"/>
                </a:lnTo>
                <a:lnTo>
                  <a:pt x="3883341" y="4978464"/>
                </a:lnTo>
                <a:lnTo>
                  <a:pt x="3883341" y="4968205"/>
                </a:lnTo>
                <a:close/>
                <a:moveTo>
                  <a:pt x="2018983" y="4966751"/>
                </a:moveTo>
                <a:lnTo>
                  <a:pt x="2026604" y="4971841"/>
                </a:lnTo>
                <a:lnTo>
                  <a:pt x="2034223" y="4979475"/>
                </a:lnTo>
                <a:lnTo>
                  <a:pt x="2034223" y="4994745"/>
                </a:lnTo>
                <a:lnTo>
                  <a:pt x="2034223" y="5002380"/>
                </a:lnTo>
                <a:lnTo>
                  <a:pt x="2026604" y="5010015"/>
                </a:lnTo>
                <a:lnTo>
                  <a:pt x="2018983" y="5002380"/>
                </a:lnTo>
                <a:lnTo>
                  <a:pt x="2018983" y="4994745"/>
                </a:lnTo>
                <a:lnTo>
                  <a:pt x="2013903" y="4987110"/>
                </a:lnTo>
                <a:lnTo>
                  <a:pt x="2013903" y="5002379"/>
                </a:lnTo>
                <a:lnTo>
                  <a:pt x="2013903" y="5010014"/>
                </a:lnTo>
                <a:lnTo>
                  <a:pt x="2013903" y="5017649"/>
                </a:lnTo>
                <a:lnTo>
                  <a:pt x="2006283" y="5017649"/>
                </a:lnTo>
                <a:lnTo>
                  <a:pt x="1998664" y="5017649"/>
                </a:lnTo>
                <a:lnTo>
                  <a:pt x="2006283" y="5010014"/>
                </a:lnTo>
                <a:lnTo>
                  <a:pt x="1998664" y="5010014"/>
                </a:lnTo>
                <a:lnTo>
                  <a:pt x="1983423" y="5010014"/>
                </a:lnTo>
                <a:lnTo>
                  <a:pt x="1978343" y="5010014"/>
                </a:lnTo>
                <a:lnTo>
                  <a:pt x="1983423" y="4994744"/>
                </a:lnTo>
                <a:lnTo>
                  <a:pt x="1983423" y="4987109"/>
                </a:lnTo>
                <a:lnTo>
                  <a:pt x="1978343" y="4979475"/>
                </a:lnTo>
                <a:lnTo>
                  <a:pt x="1983423" y="4974385"/>
                </a:lnTo>
                <a:lnTo>
                  <a:pt x="1991044" y="4979475"/>
                </a:lnTo>
                <a:lnTo>
                  <a:pt x="1998664" y="4987109"/>
                </a:lnTo>
                <a:lnTo>
                  <a:pt x="2006283" y="4987109"/>
                </a:lnTo>
                <a:lnTo>
                  <a:pt x="2013903" y="4987109"/>
                </a:lnTo>
                <a:lnTo>
                  <a:pt x="2013903" y="4971841"/>
                </a:lnTo>
                <a:lnTo>
                  <a:pt x="2018983" y="4966751"/>
                </a:lnTo>
                <a:close/>
                <a:moveTo>
                  <a:pt x="3884215" y="4958067"/>
                </a:moveTo>
                <a:lnTo>
                  <a:pt x="3884215" y="4958175"/>
                </a:lnTo>
                <a:lnTo>
                  <a:pt x="3888421" y="4958175"/>
                </a:lnTo>
                <a:lnTo>
                  <a:pt x="3888476" y="4958067"/>
                </a:lnTo>
                <a:lnTo>
                  <a:pt x="3884215" y="4958067"/>
                </a:lnTo>
                <a:close/>
                <a:moveTo>
                  <a:pt x="4868332" y="4953506"/>
                </a:moveTo>
                <a:lnTo>
                  <a:pt x="4862511" y="4959319"/>
                </a:lnTo>
                <a:lnTo>
                  <a:pt x="4862511" y="4974802"/>
                </a:lnTo>
                <a:lnTo>
                  <a:pt x="4868332" y="4953506"/>
                </a:lnTo>
                <a:close/>
                <a:moveTo>
                  <a:pt x="3173050" y="4950938"/>
                </a:moveTo>
                <a:lnTo>
                  <a:pt x="3165434" y="4971209"/>
                </a:lnTo>
                <a:lnTo>
                  <a:pt x="3165434" y="4994044"/>
                </a:lnTo>
                <a:lnTo>
                  <a:pt x="3165480" y="4994067"/>
                </a:lnTo>
                <a:lnTo>
                  <a:pt x="3165480" y="4971345"/>
                </a:lnTo>
                <a:lnTo>
                  <a:pt x="3173073" y="4951010"/>
                </a:lnTo>
                <a:lnTo>
                  <a:pt x="3173050" y="4950938"/>
                </a:lnTo>
                <a:close/>
                <a:moveTo>
                  <a:pt x="1709103" y="4936212"/>
                </a:moveTo>
                <a:lnTo>
                  <a:pt x="1716723" y="4943847"/>
                </a:lnTo>
                <a:lnTo>
                  <a:pt x="1721803" y="4959116"/>
                </a:lnTo>
                <a:lnTo>
                  <a:pt x="1729424" y="4959116"/>
                </a:lnTo>
                <a:lnTo>
                  <a:pt x="1729424" y="4971841"/>
                </a:lnTo>
                <a:lnTo>
                  <a:pt x="1737043" y="4966751"/>
                </a:lnTo>
                <a:lnTo>
                  <a:pt x="1737043" y="4951481"/>
                </a:lnTo>
                <a:lnTo>
                  <a:pt x="1721803" y="4951481"/>
                </a:lnTo>
                <a:lnTo>
                  <a:pt x="1721803" y="4943847"/>
                </a:lnTo>
                <a:lnTo>
                  <a:pt x="1721803" y="4936212"/>
                </a:lnTo>
                <a:lnTo>
                  <a:pt x="1737043" y="4936212"/>
                </a:lnTo>
                <a:lnTo>
                  <a:pt x="1744663" y="4936212"/>
                </a:lnTo>
                <a:lnTo>
                  <a:pt x="1744663" y="4943847"/>
                </a:lnTo>
                <a:lnTo>
                  <a:pt x="1744663" y="4951481"/>
                </a:lnTo>
                <a:lnTo>
                  <a:pt x="1744663" y="4959116"/>
                </a:lnTo>
                <a:lnTo>
                  <a:pt x="1744663" y="4966751"/>
                </a:lnTo>
                <a:lnTo>
                  <a:pt x="1744663" y="4971841"/>
                </a:lnTo>
                <a:lnTo>
                  <a:pt x="1737043" y="4979475"/>
                </a:lnTo>
                <a:lnTo>
                  <a:pt x="1729424" y="4979475"/>
                </a:lnTo>
                <a:lnTo>
                  <a:pt x="1729424" y="4987110"/>
                </a:lnTo>
                <a:lnTo>
                  <a:pt x="1729424" y="4994745"/>
                </a:lnTo>
                <a:lnTo>
                  <a:pt x="1729424" y="5002380"/>
                </a:lnTo>
                <a:lnTo>
                  <a:pt x="1721803" y="5002380"/>
                </a:lnTo>
                <a:lnTo>
                  <a:pt x="1716723" y="5002380"/>
                </a:lnTo>
                <a:lnTo>
                  <a:pt x="1709103" y="5002380"/>
                </a:lnTo>
                <a:lnTo>
                  <a:pt x="1716723" y="4994745"/>
                </a:lnTo>
                <a:lnTo>
                  <a:pt x="1716723" y="4979475"/>
                </a:lnTo>
                <a:lnTo>
                  <a:pt x="1709103" y="4979475"/>
                </a:lnTo>
                <a:lnTo>
                  <a:pt x="1709103" y="4971841"/>
                </a:lnTo>
                <a:lnTo>
                  <a:pt x="1701483" y="4959116"/>
                </a:lnTo>
                <a:lnTo>
                  <a:pt x="1701483" y="4943847"/>
                </a:lnTo>
                <a:lnTo>
                  <a:pt x="1709103" y="4936212"/>
                </a:lnTo>
                <a:close/>
                <a:moveTo>
                  <a:pt x="3000058" y="4928612"/>
                </a:moveTo>
                <a:lnTo>
                  <a:pt x="2999814" y="4928857"/>
                </a:lnTo>
                <a:lnTo>
                  <a:pt x="3004822" y="4928857"/>
                </a:lnTo>
                <a:lnTo>
                  <a:pt x="3004658" y="4928612"/>
                </a:lnTo>
                <a:lnTo>
                  <a:pt x="3000058" y="4928612"/>
                </a:lnTo>
                <a:close/>
                <a:moveTo>
                  <a:pt x="4549743" y="4927710"/>
                </a:moveTo>
                <a:lnTo>
                  <a:pt x="4549710" y="4927841"/>
                </a:lnTo>
                <a:lnTo>
                  <a:pt x="4564696" y="4942857"/>
                </a:lnTo>
                <a:lnTo>
                  <a:pt x="4577396" y="4958127"/>
                </a:lnTo>
                <a:lnTo>
                  <a:pt x="4600256" y="4978488"/>
                </a:lnTo>
                <a:lnTo>
                  <a:pt x="4635816" y="5001393"/>
                </a:lnTo>
                <a:lnTo>
                  <a:pt x="4651056" y="5016663"/>
                </a:lnTo>
                <a:lnTo>
                  <a:pt x="4658676" y="5021753"/>
                </a:lnTo>
                <a:lnTo>
                  <a:pt x="4666296" y="5052294"/>
                </a:lnTo>
                <a:lnTo>
                  <a:pt x="4673916" y="5059929"/>
                </a:lnTo>
                <a:lnTo>
                  <a:pt x="4674148" y="5059580"/>
                </a:lnTo>
                <a:lnTo>
                  <a:pt x="4666931" y="5052364"/>
                </a:lnTo>
                <a:lnTo>
                  <a:pt x="4659311" y="5021884"/>
                </a:lnTo>
                <a:lnTo>
                  <a:pt x="4651691" y="5016804"/>
                </a:lnTo>
                <a:lnTo>
                  <a:pt x="4636451" y="5001564"/>
                </a:lnTo>
                <a:lnTo>
                  <a:pt x="4600891" y="4978704"/>
                </a:lnTo>
                <a:lnTo>
                  <a:pt x="4578031" y="4958384"/>
                </a:lnTo>
                <a:lnTo>
                  <a:pt x="4565331" y="4943144"/>
                </a:lnTo>
                <a:lnTo>
                  <a:pt x="4550091" y="4927904"/>
                </a:lnTo>
                <a:lnTo>
                  <a:pt x="4549743" y="4927710"/>
                </a:lnTo>
                <a:close/>
                <a:moveTo>
                  <a:pt x="990600" y="4922824"/>
                </a:moveTo>
                <a:lnTo>
                  <a:pt x="1005840" y="4922824"/>
                </a:lnTo>
                <a:lnTo>
                  <a:pt x="1021080" y="4922824"/>
                </a:lnTo>
                <a:lnTo>
                  <a:pt x="1033780" y="4927908"/>
                </a:lnTo>
                <a:lnTo>
                  <a:pt x="1049020" y="4927908"/>
                </a:lnTo>
                <a:lnTo>
                  <a:pt x="1056640" y="4943159"/>
                </a:lnTo>
                <a:lnTo>
                  <a:pt x="1071880" y="4958410"/>
                </a:lnTo>
                <a:lnTo>
                  <a:pt x="1079500" y="4958410"/>
                </a:lnTo>
                <a:lnTo>
                  <a:pt x="1084580" y="4950785"/>
                </a:lnTo>
                <a:lnTo>
                  <a:pt x="1092200" y="4943159"/>
                </a:lnTo>
                <a:lnTo>
                  <a:pt x="1107440" y="4943159"/>
                </a:lnTo>
                <a:lnTo>
                  <a:pt x="1115060" y="4943159"/>
                </a:lnTo>
                <a:lnTo>
                  <a:pt x="1122680" y="4943159"/>
                </a:lnTo>
                <a:lnTo>
                  <a:pt x="1130300" y="4958410"/>
                </a:lnTo>
                <a:lnTo>
                  <a:pt x="1115060" y="4958410"/>
                </a:lnTo>
                <a:lnTo>
                  <a:pt x="1107440" y="4971120"/>
                </a:lnTo>
                <a:lnTo>
                  <a:pt x="1107440" y="4978745"/>
                </a:lnTo>
                <a:lnTo>
                  <a:pt x="1099820" y="4986371"/>
                </a:lnTo>
                <a:lnTo>
                  <a:pt x="1092200" y="4993997"/>
                </a:lnTo>
                <a:lnTo>
                  <a:pt x="1084580" y="5001622"/>
                </a:lnTo>
                <a:lnTo>
                  <a:pt x="1084580" y="5016874"/>
                </a:lnTo>
                <a:lnTo>
                  <a:pt x="1092200" y="5016874"/>
                </a:lnTo>
                <a:lnTo>
                  <a:pt x="1099820" y="5021958"/>
                </a:lnTo>
                <a:lnTo>
                  <a:pt x="1092200" y="5044835"/>
                </a:lnTo>
                <a:lnTo>
                  <a:pt x="1099820" y="5060086"/>
                </a:lnTo>
                <a:lnTo>
                  <a:pt x="1107440" y="5088047"/>
                </a:lnTo>
                <a:lnTo>
                  <a:pt x="1107440" y="5095672"/>
                </a:lnTo>
                <a:lnTo>
                  <a:pt x="1115060" y="5103298"/>
                </a:lnTo>
                <a:lnTo>
                  <a:pt x="1143000" y="5123633"/>
                </a:lnTo>
                <a:lnTo>
                  <a:pt x="1143000" y="5131259"/>
                </a:lnTo>
                <a:lnTo>
                  <a:pt x="1143000" y="5138885"/>
                </a:lnTo>
                <a:lnTo>
                  <a:pt x="1143000" y="5161630"/>
                </a:lnTo>
                <a:lnTo>
                  <a:pt x="1143580" y="5161630"/>
                </a:lnTo>
                <a:lnTo>
                  <a:pt x="1143580" y="5138740"/>
                </a:lnTo>
                <a:lnTo>
                  <a:pt x="1143580" y="5131110"/>
                </a:lnTo>
                <a:lnTo>
                  <a:pt x="1143580" y="5126024"/>
                </a:lnTo>
                <a:lnTo>
                  <a:pt x="1166470" y="5131110"/>
                </a:lnTo>
                <a:lnTo>
                  <a:pt x="1181731" y="5138740"/>
                </a:lnTo>
                <a:lnTo>
                  <a:pt x="1186818" y="5154000"/>
                </a:lnTo>
                <a:lnTo>
                  <a:pt x="1209708" y="5161630"/>
                </a:lnTo>
                <a:lnTo>
                  <a:pt x="1230056" y="5161630"/>
                </a:lnTo>
                <a:lnTo>
                  <a:pt x="1237686" y="5161630"/>
                </a:lnTo>
                <a:lnTo>
                  <a:pt x="1252946" y="5154000"/>
                </a:lnTo>
                <a:lnTo>
                  <a:pt x="1275837" y="5138740"/>
                </a:lnTo>
                <a:lnTo>
                  <a:pt x="1288554" y="5131110"/>
                </a:lnTo>
                <a:lnTo>
                  <a:pt x="1311445" y="5131110"/>
                </a:lnTo>
                <a:lnTo>
                  <a:pt x="1319075" y="5126024"/>
                </a:lnTo>
                <a:lnTo>
                  <a:pt x="1326705" y="5138740"/>
                </a:lnTo>
                <a:lnTo>
                  <a:pt x="1331792" y="5138740"/>
                </a:lnTo>
                <a:lnTo>
                  <a:pt x="1339422" y="5138740"/>
                </a:lnTo>
                <a:lnTo>
                  <a:pt x="1347053" y="5154000"/>
                </a:lnTo>
                <a:lnTo>
                  <a:pt x="1354683" y="5161630"/>
                </a:lnTo>
                <a:lnTo>
                  <a:pt x="1354683" y="5174347"/>
                </a:lnTo>
                <a:lnTo>
                  <a:pt x="1362313" y="5189607"/>
                </a:lnTo>
                <a:lnTo>
                  <a:pt x="1362313" y="5212497"/>
                </a:lnTo>
                <a:lnTo>
                  <a:pt x="1362313" y="5220127"/>
                </a:lnTo>
                <a:lnTo>
                  <a:pt x="1354683" y="5225213"/>
                </a:lnTo>
                <a:lnTo>
                  <a:pt x="1354683" y="5240473"/>
                </a:lnTo>
                <a:lnTo>
                  <a:pt x="1347053" y="5255733"/>
                </a:lnTo>
                <a:lnTo>
                  <a:pt x="1339422" y="5270993"/>
                </a:lnTo>
                <a:lnTo>
                  <a:pt x="1331792" y="5276080"/>
                </a:lnTo>
                <a:lnTo>
                  <a:pt x="1319075" y="5276080"/>
                </a:lnTo>
                <a:lnTo>
                  <a:pt x="1311445" y="5263363"/>
                </a:lnTo>
                <a:lnTo>
                  <a:pt x="1303815" y="5270993"/>
                </a:lnTo>
                <a:lnTo>
                  <a:pt x="1303815" y="5283710"/>
                </a:lnTo>
                <a:lnTo>
                  <a:pt x="1288554" y="5283710"/>
                </a:lnTo>
                <a:lnTo>
                  <a:pt x="1280924" y="5283710"/>
                </a:lnTo>
                <a:lnTo>
                  <a:pt x="1275837" y="5291340"/>
                </a:lnTo>
                <a:lnTo>
                  <a:pt x="1268207" y="5291340"/>
                </a:lnTo>
                <a:lnTo>
                  <a:pt x="1260577" y="5283710"/>
                </a:lnTo>
                <a:lnTo>
                  <a:pt x="1252946" y="5276080"/>
                </a:lnTo>
                <a:lnTo>
                  <a:pt x="1245316" y="5283710"/>
                </a:lnTo>
                <a:lnTo>
                  <a:pt x="1237686" y="5283710"/>
                </a:lnTo>
                <a:lnTo>
                  <a:pt x="1237686" y="5306600"/>
                </a:lnTo>
                <a:lnTo>
                  <a:pt x="1237686" y="5321860"/>
                </a:lnTo>
                <a:lnTo>
                  <a:pt x="1245316" y="5326946"/>
                </a:lnTo>
                <a:lnTo>
                  <a:pt x="1260577" y="5342206"/>
                </a:lnTo>
                <a:lnTo>
                  <a:pt x="1280924" y="5342206"/>
                </a:lnTo>
                <a:lnTo>
                  <a:pt x="1303815" y="5342206"/>
                </a:lnTo>
                <a:lnTo>
                  <a:pt x="1326705" y="5349836"/>
                </a:lnTo>
                <a:lnTo>
                  <a:pt x="1331792" y="5357466"/>
                </a:lnTo>
                <a:lnTo>
                  <a:pt x="1339422" y="5357466"/>
                </a:lnTo>
                <a:lnTo>
                  <a:pt x="1347053" y="5365096"/>
                </a:lnTo>
                <a:lnTo>
                  <a:pt x="1362313" y="5365096"/>
                </a:lnTo>
                <a:lnTo>
                  <a:pt x="1377574" y="5365096"/>
                </a:lnTo>
                <a:lnTo>
                  <a:pt x="1382660" y="5365096"/>
                </a:lnTo>
                <a:lnTo>
                  <a:pt x="1382660" y="5372726"/>
                </a:lnTo>
                <a:lnTo>
                  <a:pt x="1382660" y="5377813"/>
                </a:lnTo>
                <a:lnTo>
                  <a:pt x="1377574" y="5385443"/>
                </a:lnTo>
                <a:lnTo>
                  <a:pt x="1377574" y="5393073"/>
                </a:lnTo>
                <a:lnTo>
                  <a:pt x="1362313" y="5393073"/>
                </a:lnTo>
                <a:lnTo>
                  <a:pt x="1354683" y="5400703"/>
                </a:lnTo>
                <a:lnTo>
                  <a:pt x="1347053" y="5408333"/>
                </a:lnTo>
                <a:lnTo>
                  <a:pt x="1347053" y="5415963"/>
                </a:lnTo>
                <a:lnTo>
                  <a:pt x="1331792" y="5421049"/>
                </a:lnTo>
                <a:lnTo>
                  <a:pt x="1339422" y="5428679"/>
                </a:lnTo>
                <a:lnTo>
                  <a:pt x="1347053" y="5428679"/>
                </a:lnTo>
                <a:lnTo>
                  <a:pt x="1354683" y="5428679"/>
                </a:lnTo>
                <a:lnTo>
                  <a:pt x="1362313" y="5428679"/>
                </a:lnTo>
                <a:lnTo>
                  <a:pt x="1369943" y="5428679"/>
                </a:lnTo>
                <a:lnTo>
                  <a:pt x="1377574" y="5428679"/>
                </a:lnTo>
                <a:lnTo>
                  <a:pt x="1369943" y="5436309"/>
                </a:lnTo>
                <a:lnTo>
                  <a:pt x="1362313" y="5443939"/>
                </a:lnTo>
                <a:lnTo>
                  <a:pt x="1347053" y="5451569"/>
                </a:lnTo>
                <a:lnTo>
                  <a:pt x="1354683" y="5451569"/>
                </a:lnTo>
                <a:lnTo>
                  <a:pt x="1362313" y="5451569"/>
                </a:lnTo>
                <a:lnTo>
                  <a:pt x="1369943" y="5459199"/>
                </a:lnTo>
                <a:lnTo>
                  <a:pt x="1377574" y="5459199"/>
                </a:lnTo>
                <a:lnTo>
                  <a:pt x="1382660" y="5459199"/>
                </a:lnTo>
                <a:lnTo>
                  <a:pt x="1390291" y="5466829"/>
                </a:lnTo>
                <a:lnTo>
                  <a:pt x="1397921" y="5466829"/>
                </a:lnTo>
                <a:lnTo>
                  <a:pt x="1405551" y="5459199"/>
                </a:lnTo>
                <a:lnTo>
                  <a:pt x="1413181" y="5466829"/>
                </a:lnTo>
                <a:lnTo>
                  <a:pt x="1405551" y="5471916"/>
                </a:lnTo>
                <a:lnTo>
                  <a:pt x="1397921" y="5471916"/>
                </a:lnTo>
                <a:lnTo>
                  <a:pt x="1382660" y="5471916"/>
                </a:lnTo>
                <a:lnTo>
                  <a:pt x="1377574" y="5471916"/>
                </a:lnTo>
                <a:lnTo>
                  <a:pt x="1369943" y="5479546"/>
                </a:lnTo>
                <a:lnTo>
                  <a:pt x="1362313" y="5494806"/>
                </a:lnTo>
                <a:lnTo>
                  <a:pt x="1362313" y="5502436"/>
                </a:lnTo>
                <a:lnTo>
                  <a:pt x="1362313" y="5510066"/>
                </a:lnTo>
                <a:lnTo>
                  <a:pt x="1382660" y="5517696"/>
                </a:lnTo>
                <a:lnTo>
                  <a:pt x="1382660" y="5522782"/>
                </a:lnTo>
                <a:lnTo>
                  <a:pt x="1390291" y="5522782"/>
                </a:lnTo>
                <a:lnTo>
                  <a:pt x="1390291" y="5530412"/>
                </a:lnTo>
                <a:lnTo>
                  <a:pt x="1397921" y="5530412"/>
                </a:lnTo>
                <a:lnTo>
                  <a:pt x="1413181" y="5530412"/>
                </a:lnTo>
                <a:lnTo>
                  <a:pt x="1420812" y="5530412"/>
                </a:lnTo>
                <a:lnTo>
                  <a:pt x="1420812" y="5538042"/>
                </a:lnTo>
                <a:lnTo>
                  <a:pt x="1413181" y="5538042"/>
                </a:lnTo>
                <a:lnTo>
                  <a:pt x="1397921" y="5538042"/>
                </a:lnTo>
                <a:lnTo>
                  <a:pt x="1390291" y="5545672"/>
                </a:lnTo>
                <a:lnTo>
                  <a:pt x="1382660" y="5538042"/>
                </a:lnTo>
                <a:lnTo>
                  <a:pt x="1382660" y="5545672"/>
                </a:lnTo>
                <a:lnTo>
                  <a:pt x="1382660" y="5553302"/>
                </a:lnTo>
                <a:lnTo>
                  <a:pt x="1369943" y="5560932"/>
                </a:lnTo>
                <a:lnTo>
                  <a:pt x="1362313" y="5568562"/>
                </a:lnTo>
                <a:lnTo>
                  <a:pt x="1362313" y="5573649"/>
                </a:lnTo>
                <a:lnTo>
                  <a:pt x="1377574" y="5573649"/>
                </a:lnTo>
                <a:lnTo>
                  <a:pt x="1369943" y="5581279"/>
                </a:lnTo>
                <a:lnTo>
                  <a:pt x="1362313" y="5596539"/>
                </a:lnTo>
                <a:lnTo>
                  <a:pt x="1362313" y="5588909"/>
                </a:lnTo>
                <a:lnTo>
                  <a:pt x="1354683" y="5581279"/>
                </a:lnTo>
                <a:lnTo>
                  <a:pt x="1354683" y="5588909"/>
                </a:lnTo>
                <a:lnTo>
                  <a:pt x="1347053" y="5588909"/>
                </a:lnTo>
                <a:lnTo>
                  <a:pt x="1339422" y="5588909"/>
                </a:lnTo>
                <a:lnTo>
                  <a:pt x="1319075" y="5588909"/>
                </a:lnTo>
                <a:lnTo>
                  <a:pt x="1319075" y="5596539"/>
                </a:lnTo>
                <a:lnTo>
                  <a:pt x="1319075" y="5604169"/>
                </a:lnTo>
                <a:lnTo>
                  <a:pt x="1311445" y="5611799"/>
                </a:lnTo>
                <a:lnTo>
                  <a:pt x="1311439" y="5611793"/>
                </a:lnTo>
                <a:lnTo>
                  <a:pt x="1303937" y="5619268"/>
                </a:lnTo>
                <a:lnTo>
                  <a:pt x="1296299" y="5624341"/>
                </a:lnTo>
                <a:lnTo>
                  <a:pt x="1288662" y="5624341"/>
                </a:lnTo>
                <a:lnTo>
                  <a:pt x="1281024" y="5631950"/>
                </a:lnTo>
                <a:lnTo>
                  <a:pt x="1275933" y="5631950"/>
                </a:lnTo>
                <a:lnTo>
                  <a:pt x="1268295" y="5631950"/>
                </a:lnTo>
                <a:lnTo>
                  <a:pt x="1260658" y="5631950"/>
                </a:lnTo>
                <a:lnTo>
                  <a:pt x="1260658" y="5647169"/>
                </a:lnTo>
                <a:lnTo>
                  <a:pt x="1253020" y="5654779"/>
                </a:lnTo>
                <a:lnTo>
                  <a:pt x="1245382" y="5662388"/>
                </a:lnTo>
                <a:lnTo>
                  <a:pt x="1237745" y="5662388"/>
                </a:lnTo>
                <a:lnTo>
                  <a:pt x="1230107" y="5662388"/>
                </a:lnTo>
                <a:lnTo>
                  <a:pt x="1217378" y="5675070"/>
                </a:lnTo>
                <a:lnTo>
                  <a:pt x="1209741" y="5682680"/>
                </a:lnTo>
                <a:lnTo>
                  <a:pt x="1217378" y="5690290"/>
                </a:lnTo>
                <a:lnTo>
                  <a:pt x="1225016" y="5705509"/>
                </a:lnTo>
                <a:lnTo>
                  <a:pt x="1225016" y="5713118"/>
                </a:lnTo>
                <a:lnTo>
                  <a:pt x="1217378" y="5720728"/>
                </a:lnTo>
                <a:lnTo>
                  <a:pt x="1202103" y="5713118"/>
                </a:lnTo>
                <a:lnTo>
                  <a:pt x="1194465" y="5713118"/>
                </a:lnTo>
                <a:lnTo>
                  <a:pt x="1194465" y="5720728"/>
                </a:lnTo>
                <a:lnTo>
                  <a:pt x="1194465" y="5725801"/>
                </a:lnTo>
                <a:lnTo>
                  <a:pt x="1194465" y="5733410"/>
                </a:lnTo>
                <a:lnTo>
                  <a:pt x="1186828" y="5741020"/>
                </a:lnTo>
                <a:lnTo>
                  <a:pt x="1181736" y="5741020"/>
                </a:lnTo>
                <a:lnTo>
                  <a:pt x="1181736" y="5748629"/>
                </a:lnTo>
                <a:lnTo>
                  <a:pt x="1174099" y="5763848"/>
                </a:lnTo>
                <a:lnTo>
                  <a:pt x="1158823" y="5776530"/>
                </a:lnTo>
                <a:lnTo>
                  <a:pt x="1143548" y="5791749"/>
                </a:lnTo>
                <a:lnTo>
                  <a:pt x="1135911" y="5814578"/>
                </a:lnTo>
                <a:lnTo>
                  <a:pt x="1123182" y="5834870"/>
                </a:lnTo>
                <a:lnTo>
                  <a:pt x="1107906" y="5857698"/>
                </a:lnTo>
                <a:lnTo>
                  <a:pt x="1092631" y="5877990"/>
                </a:lnTo>
                <a:lnTo>
                  <a:pt x="1079902" y="5900818"/>
                </a:lnTo>
                <a:lnTo>
                  <a:pt x="1064627" y="5936329"/>
                </a:lnTo>
                <a:lnTo>
                  <a:pt x="1041714" y="5966767"/>
                </a:lnTo>
                <a:lnTo>
                  <a:pt x="1034077" y="5987059"/>
                </a:lnTo>
                <a:lnTo>
                  <a:pt x="1034077" y="6009887"/>
                </a:lnTo>
                <a:lnTo>
                  <a:pt x="1041714" y="6017497"/>
                </a:lnTo>
                <a:lnTo>
                  <a:pt x="1034077" y="6030179"/>
                </a:lnTo>
                <a:lnTo>
                  <a:pt x="1021347" y="6060617"/>
                </a:lnTo>
                <a:lnTo>
                  <a:pt x="1021347" y="6068226"/>
                </a:lnTo>
                <a:lnTo>
                  <a:pt x="1021347" y="6080909"/>
                </a:lnTo>
                <a:lnTo>
                  <a:pt x="1013710" y="6088518"/>
                </a:lnTo>
                <a:lnTo>
                  <a:pt x="998435" y="6096128"/>
                </a:lnTo>
                <a:lnTo>
                  <a:pt x="990797" y="6103737"/>
                </a:lnTo>
                <a:lnTo>
                  <a:pt x="983160" y="6111347"/>
                </a:lnTo>
                <a:lnTo>
                  <a:pt x="978068" y="6126566"/>
                </a:lnTo>
                <a:lnTo>
                  <a:pt x="970430" y="6131639"/>
                </a:lnTo>
                <a:lnTo>
                  <a:pt x="970430" y="6139248"/>
                </a:lnTo>
                <a:lnTo>
                  <a:pt x="970430" y="6146857"/>
                </a:lnTo>
                <a:lnTo>
                  <a:pt x="962793" y="6154467"/>
                </a:lnTo>
                <a:lnTo>
                  <a:pt x="955155" y="6154467"/>
                </a:lnTo>
                <a:lnTo>
                  <a:pt x="955155" y="6162076"/>
                </a:lnTo>
                <a:lnTo>
                  <a:pt x="955155" y="6177295"/>
                </a:lnTo>
                <a:lnTo>
                  <a:pt x="947518" y="6182368"/>
                </a:lnTo>
                <a:lnTo>
                  <a:pt x="934788" y="6182368"/>
                </a:lnTo>
                <a:lnTo>
                  <a:pt x="934788" y="6189978"/>
                </a:lnTo>
                <a:lnTo>
                  <a:pt x="927151" y="6197587"/>
                </a:lnTo>
                <a:lnTo>
                  <a:pt x="927151" y="6189978"/>
                </a:lnTo>
                <a:lnTo>
                  <a:pt x="919513" y="6182368"/>
                </a:lnTo>
                <a:lnTo>
                  <a:pt x="911876" y="6182368"/>
                </a:lnTo>
                <a:lnTo>
                  <a:pt x="896601" y="6177295"/>
                </a:lnTo>
                <a:lnTo>
                  <a:pt x="904238" y="6162076"/>
                </a:lnTo>
                <a:lnTo>
                  <a:pt x="896601" y="6154467"/>
                </a:lnTo>
                <a:lnTo>
                  <a:pt x="888963" y="6146857"/>
                </a:lnTo>
                <a:lnTo>
                  <a:pt x="883871" y="6146857"/>
                </a:lnTo>
                <a:lnTo>
                  <a:pt x="876234" y="6139248"/>
                </a:lnTo>
                <a:lnTo>
                  <a:pt x="869593" y="6139248"/>
                </a:lnTo>
                <a:lnTo>
                  <a:pt x="868774" y="6140341"/>
                </a:lnTo>
                <a:lnTo>
                  <a:pt x="861153" y="6127638"/>
                </a:lnTo>
                <a:lnTo>
                  <a:pt x="853531" y="6127638"/>
                </a:lnTo>
                <a:lnTo>
                  <a:pt x="838289" y="6132719"/>
                </a:lnTo>
                <a:lnTo>
                  <a:pt x="817968" y="6147962"/>
                </a:lnTo>
                <a:lnTo>
                  <a:pt x="802726" y="6163205"/>
                </a:lnTo>
                <a:lnTo>
                  <a:pt x="810348" y="6170826"/>
                </a:lnTo>
                <a:lnTo>
                  <a:pt x="817968" y="6178448"/>
                </a:lnTo>
                <a:lnTo>
                  <a:pt x="838289" y="6191150"/>
                </a:lnTo>
                <a:lnTo>
                  <a:pt x="838289" y="6198772"/>
                </a:lnTo>
                <a:lnTo>
                  <a:pt x="833211" y="6206393"/>
                </a:lnTo>
                <a:lnTo>
                  <a:pt x="817968" y="6214015"/>
                </a:lnTo>
                <a:lnTo>
                  <a:pt x="833211" y="6214015"/>
                </a:lnTo>
                <a:lnTo>
                  <a:pt x="838289" y="6221636"/>
                </a:lnTo>
                <a:lnTo>
                  <a:pt x="825587" y="6229258"/>
                </a:lnTo>
                <a:lnTo>
                  <a:pt x="817968" y="6229258"/>
                </a:lnTo>
                <a:lnTo>
                  <a:pt x="802726" y="6234339"/>
                </a:lnTo>
                <a:lnTo>
                  <a:pt x="795103" y="6234339"/>
                </a:lnTo>
                <a:lnTo>
                  <a:pt x="787483" y="6234339"/>
                </a:lnTo>
                <a:lnTo>
                  <a:pt x="782401" y="6241960"/>
                </a:lnTo>
                <a:lnTo>
                  <a:pt x="774781" y="6249582"/>
                </a:lnTo>
                <a:lnTo>
                  <a:pt x="767159" y="6249582"/>
                </a:lnTo>
                <a:lnTo>
                  <a:pt x="767159" y="6257203"/>
                </a:lnTo>
                <a:lnTo>
                  <a:pt x="759537" y="6264824"/>
                </a:lnTo>
                <a:lnTo>
                  <a:pt x="744295" y="6272446"/>
                </a:lnTo>
                <a:lnTo>
                  <a:pt x="731592" y="6272446"/>
                </a:lnTo>
                <a:lnTo>
                  <a:pt x="708732" y="6280067"/>
                </a:lnTo>
                <a:lnTo>
                  <a:pt x="693490" y="6280067"/>
                </a:lnTo>
                <a:lnTo>
                  <a:pt x="688408" y="6280067"/>
                </a:lnTo>
                <a:lnTo>
                  <a:pt x="673166" y="6285148"/>
                </a:lnTo>
                <a:lnTo>
                  <a:pt x="650302" y="6285148"/>
                </a:lnTo>
                <a:lnTo>
                  <a:pt x="637599" y="6292770"/>
                </a:lnTo>
                <a:lnTo>
                  <a:pt x="629977" y="6300391"/>
                </a:lnTo>
                <a:lnTo>
                  <a:pt x="622355" y="6300391"/>
                </a:lnTo>
                <a:lnTo>
                  <a:pt x="622355" y="6292770"/>
                </a:lnTo>
                <a:lnTo>
                  <a:pt x="629977" y="6285148"/>
                </a:lnTo>
                <a:lnTo>
                  <a:pt x="637599" y="6280067"/>
                </a:lnTo>
                <a:lnTo>
                  <a:pt x="637599" y="6272446"/>
                </a:lnTo>
                <a:lnTo>
                  <a:pt x="629977" y="6264824"/>
                </a:lnTo>
                <a:lnTo>
                  <a:pt x="637599" y="6264824"/>
                </a:lnTo>
                <a:lnTo>
                  <a:pt x="642680" y="6257203"/>
                </a:lnTo>
                <a:lnTo>
                  <a:pt x="657924" y="6249582"/>
                </a:lnTo>
                <a:lnTo>
                  <a:pt x="665544" y="6249582"/>
                </a:lnTo>
                <a:lnTo>
                  <a:pt x="673166" y="6241960"/>
                </a:lnTo>
                <a:lnTo>
                  <a:pt x="680788" y="6229258"/>
                </a:lnTo>
                <a:lnTo>
                  <a:pt x="680788" y="6214015"/>
                </a:lnTo>
                <a:lnTo>
                  <a:pt x="688408" y="6206393"/>
                </a:lnTo>
                <a:lnTo>
                  <a:pt x="693490" y="6198772"/>
                </a:lnTo>
                <a:lnTo>
                  <a:pt x="701111" y="6191150"/>
                </a:lnTo>
                <a:lnTo>
                  <a:pt x="708732" y="6178448"/>
                </a:lnTo>
                <a:lnTo>
                  <a:pt x="708732" y="6155584"/>
                </a:lnTo>
                <a:lnTo>
                  <a:pt x="708732" y="6132719"/>
                </a:lnTo>
                <a:lnTo>
                  <a:pt x="701111" y="6112395"/>
                </a:lnTo>
                <a:lnTo>
                  <a:pt x="693490" y="6097152"/>
                </a:lnTo>
                <a:lnTo>
                  <a:pt x="693490" y="6089531"/>
                </a:lnTo>
                <a:lnTo>
                  <a:pt x="693490" y="6076828"/>
                </a:lnTo>
                <a:lnTo>
                  <a:pt x="693490" y="6061586"/>
                </a:lnTo>
                <a:lnTo>
                  <a:pt x="693490" y="6053964"/>
                </a:lnTo>
                <a:lnTo>
                  <a:pt x="701111" y="6046343"/>
                </a:lnTo>
                <a:lnTo>
                  <a:pt x="693490" y="6046343"/>
                </a:lnTo>
                <a:lnTo>
                  <a:pt x="680788" y="6046343"/>
                </a:lnTo>
                <a:lnTo>
                  <a:pt x="673166" y="6038721"/>
                </a:lnTo>
                <a:lnTo>
                  <a:pt x="673166" y="6031100"/>
                </a:lnTo>
                <a:lnTo>
                  <a:pt x="665544" y="6018397"/>
                </a:lnTo>
                <a:lnTo>
                  <a:pt x="665544" y="6010776"/>
                </a:lnTo>
                <a:lnTo>
                  <a:pt x="673166" y="6010776"/>
                </a:lnTo>
                <a:lnTo>
                  <a:pt x="680788" y="6010776"/>
                </a:lnTo>
                <a:lnTo>
                  <a:pt x="693490" y="6010776"/>
                </a:lnTo>
                <a:lnTo>
                  <a:pt x="701111" y="6010776"/>
                </a:lnTo>
                <a:lnTo>
                  <a:pt x="708732" y="6010776"/>
                </a:lnTo>
                <a:lnTo>
                  <a:pt x="716350" y="6031100"/>
                </a:lnTo>
                <a:lnTo>
                  <a:pt x="708732" y="6038721"/>
                </a:lnTo>
                <a:lnTo>
                  <a:pt x="716350" y="6046343"/>
                </a:lnTo>
                <a:lnTo>
                  <a:pt x="723972" y="6046343"/>
                </a:lnTo>
                <a:lnTo>
                  <a:pt x="731592" y="6046343"/>
                </a:lnTo>
                <a:lnTo>
                  <a:pt x="736674" y="6031100"/>
                </a:lnTo>
                <a:lnTo>
                  <a:pt x="744295" y="6018397"/>
                </a:lnTo>
                <a:lnTo>
                  <a:pt x="759537" y="6010776"/>
                </a:lnTo>
                <a:lnTo>
                  <a:pt x="759537" y="6003154"/>
                </a:lnTo>
                <a:lnTo>
                  <a:pt x="751917" y="5987911"/>
                </a:lnTo>
                <a:lnTo>
                  <a:pt x="744295" y="5980290"/>
                </a:lnTo>
                <a:lnTo>
                  <a:pt x="731592" y="5975209"/>
                </a:lnTo>
                <a:lnTo>
                  <a:pt x="716350" y="5967588"/>
                </a:lnTo>
                <a:lnTo>
                  <a:pt x="708732" y="5959966"/>
                </a:lnTo>
                <a:lnTo>
                  <a:pt x="693490" y="5959966"/>
                </a:lnTo>
                <a:lnTo>
                  <a:pt x="688408" y="5967588"/>
                </a:lnTo>
                <a:lnTo>
                  <a:pt x="680788" y="5980290"/>
                </a:lnTo>
                <a:lnTo>
                  <a:pt x="673166" y="5995533"/>
                </a:lnTo>
                <a:lnTo>
                  <a:pt x="673166" y="6003154"/>
                </a:lnTo>
                <a:lnTo>
                  <a:pt x="657924" y="6003154"/>
                </a:lnTo>
                <a:lnTo>
                  <a:pt x="657924" y="6010776"/>
                </a:lnTo>
                <a:lnTo>
                  <a:pt x="650302" y="6026019"/>
                </a:lnTo>
                <a:lnTo>
                  <a:pt x="642680" y="6031100"/>
                </a:lnTo>
                <a:lnTo>
                  <a:pt x="637599" y="6046343"/>
                </a:lnTo>
                <a:lnTo>
                  <a:pt x="622355" y="6061586"/>
                </a:lnTo>
                <a:lnTo>
                  <a:pt x="622355" y="6069207"/>
                </a:lnTo>
                <a:lnTo>
                  <a:pt x="622355" y="6076828"/>
                </a:lnTo>
                <a:lnTo>
                  <a:pt x="614735" y="6089531"/>
                </a:lnTo>
                <a:lnTo>
                  <a:pt x="622355" y="6104774"/>
                </a:lnTo>
                <a:lnTo>
                  <a:pt x="622355" y="6112395"/>
                </a:lnTo>
                <a:lnTo>
                  <a:pt x="622355" y="6120017"/>
                </a:lnTo>
                <a:lnTo>
                  <a:pt x="622355" y="6140341"/>
                </a:lnTo>
                <a:lnTo>
                  <a:pt x="629977" y="6155584"/>
                </a:lnTo>
                <a:lnTo>
                  <a:pt x="637599" y="6163205"/>
                </a:lnTo>
                <a:lnTo>
                  <a:pt x="642680" y="6170826"/>
                </a:lnTo>
                <a:lnTo>
                  <a:pt x="657924" y="6178448"/>
                </a:lnTo>
                <a:lnTo>
                  <a:pt x="650302" y="6183529"/>
                </a:lnTo>
                <a:lnTo>
                  <a:pt x="642680" y="6191150"/>
                </a:lnTo>
                <a:lnTo>
                  <a:pt x="642680" y="6198772"/>
                </a:lnTo>
                <a:lnTo>
                  <a:pt x="637599" y="6198772"/>
                </a:lnTo>
                <a:lnTo>
                  <a:pt x="637599" y="6206393"/>
                </a:lnTo>
                <a:lnTo>
                  <a:pt x="637599" y="6214015"/>
                </a:lnTo>
                <a:lnTo>
                  <a:pt x="629977" y="6214015"/>
                </a:lnTo>
                <a:lnTo>
                  <a:pt x="622355" y="6214015"/>
                </a:lnTo>
                <a:lnTo>
                  <a:pt x="614735" y="6214015"/>
                </a:lnTo>
                <a:lnTo>
                  <a:pt x="607113" y="6221636"/>
                </a:lnTo>
                <a:lnTo>
                  <a:pt x="599493" y="6214015"/>
                </a:lnTo>
                <a:lnTo>
                  <a:pt x="599493" y="6206393"/>
                </a:lnTo>
                <a:lnTo>
                  <a:pt x="591871" y="6206393"/>
                </a:lnTo>
                <a:lnTo>
                  <a:pt x="586790" y="6214015"/>
                </a:lnTo>
                <a:lnTo>
                  <a:pt x="579172" y="6206393"/>
                </a:lnTo>
                <a:lnTo>
                  <a:pt x="586790" y="6191150"/>
                </a:lnTo>
                <a:lnTo>
                  <a:pt x="586790" y="6183529"/>
                </a:lnTo>
                <a:lnTo>
                  <a:pt x="571551" y="6170826"/>
                </a:lnTo>
                <a:lnTo>
                  <a:pt x="563929" y="6163205"/>
                </a:lnTo>
                <a:lnTo>
                  <a:pt x="548687" y="6155584"/>
                </a:lnTo>
                <a:lnTo>
                  <a:pt x="528362" y="6147962"/>
                </a:lnTo>
                <a:lnTo>
                  <a:pt x="505498" y="6140341"/>
                </a:lnTo>
                <a:lnTo>
                  <a:pt x="497878" y="6140341"/>
                </a:lnTo>
                <a:lnTo>
                  <a:pt x="490256" y="6140341"/>
                </a:lnTo>
                <a:lnTo>
                  <a:pt x="485174" y="6140341"/>
                </a:lnTo>
                <a:lnTo>
                  <a:pt x="477554" y="6140341"/>
                </a:lnTo>
                <a:lnTo>
                  <a:pt x="477554" y="6132719"/>
                </a:lnTo>
                <a:lnTo>
                  <a:pt x="477554" y="6120017"/>
                </a:lnTo>
                <a:lnTo>
                  <a:pt x="485174" y="6112395"/>
                </a:lnTo>
                <a:lnTo>
                  <a:pt x="477554" y="6104774"/>
                </a:lnTo>
                <a:lnTo>
                  <a:pt x="469932" y="6104774"/>
                </a:lnTo>
                <a:lnTo>
                  <a:pt x="477554" y="6097152"/>
                </a:lnTo>
                <a:lnTo>
                  <a:pt x="477554" y="6089531"/>
                </a:lnTo>
                <a:lnTo>
                  <a:pt x="469932" y="6081909"/>
                </a:lnTo>
                <a:lnTo>
                  <a:pt x="462311" y="6069207"/>
                </a:lnTo>
                <a:lnTo>
                  <a:pt x="454689" y="6061586"/>
                </a:lnTo>
                <a:lnTo>
                  <a:pt x="454689" y="6046343"/>
                </a:lnTo>
                <a:lnTo>
                  <a:pt x="462311" y="6046343"/>
                </a:lnTo>
                <a:lnTo>
                  <a:pt x="469932" y="6046343"/>
                </a:lnTo>
                <a:lnTo>
                  <a:pt x="477554" y="6046343"/>
                </a:lnTo>
                <a:lnTo>
                  <a:pt x="485174" y="6053964"/>
                </a:lnTo>
                <a:lnTo>
                  <a:pt x="485174" y="6061586"/>
                </a:lnTo>
                <a:lnTo>
                  <a:pt x="490256" y="6069207"/>
                </a:lnTo>
                <a:lnTo>
                  <a:pt x="505498" y="6069207"/>
                </a:lnTo>
                <a:lnTo>
                  <a:pt x="528362" y="6046343"/>
                </a:lnTo>
                <a:lnTo>
                  <a:pt x="548687" y="6010776"/>
                </a:lnTo>
                <a:lnTo>
                  <a:pt x="563929" y="5975209"/>
                </a:lnTo>
                <a:lnTo>
                  <a:pt x="563929" y="5959966"/>
                </a:lnTo>
                <a:lnTo>
                  <a:pt x="556309" y="5952345"/>
                </a:lnTo>
                <a:lnTo>
                  <a:pt x="548687" y="5924399"/>
                </a:lnTo>
                <a:lnTo>
                  <a:pt x="541065" y="5916778"/>
                </a:lnTo>
                <a:lnTo>
                  <a:pt x="535984" y="5901535"/>
                </a:lnTo>
                <a:lnTo>
                  <a:pt x="528362" y="5901535"/>
                </a:lnTo>
                <a:lnTo>
                  <a:pt x="520742" y="5901535"/>
                </a:lnTo>
                <a:lnTo>
                  <a:pt x="520742" y="5893914"/>
                </a:lnTo>
                <a:lnTo>
                  <a:pt x="520742" y="5886292"/>
                </a:lnTo>
                <a:lnTo>
                  <a:pt x="520742" y="5878671"/>
                </a:lnTo>
                <a:lnTo>
                  <a:pt x="520742" y="5873590"/>
                </a:lnTo>
                <a:lnTo>
                  <a:pt x="528362" y="5873590"/>
                </a:lnTo>
                <a:lnTo>
                  <a:pt x="528362" y="5865968"/>
                </a:lnTo>
                <a:lnTo>
                  <a:pt x="535984" y="5858347"/>
                </a:lnTo>
                <a:lnTo>
                  <a:pt x="541065" y="5850725"/>
                </a:lnTo>
                <a:lnTo>
                  <a:pt x="548687" y="5835482"/>
                </a:lnTo>
                <a:lnTo>
                  <a:pt x="556309" y="5815158"/>
                </a:lnTo>
                <a:lnTo>
                  <a:pt x="556309" y="5799916"/>
                </a:lnTo>
                <a:lnTo>
                  <a:pt x="556309" y="5792294"/>
                </a:lnTo>
                <a:lnTo>
                  <a:pt x="548687" y="5784673"/>
                </a:lnTo>
                <a:lnTo>
                  <a:pt x="548687" y="5777051"/>
                </a:lnTo>
                <a:lnTo>
                  <a:pt x="556309" y="5777051"/>
                </a:lnTo>
                <a:lnTo>
                  <a:pt x="563929" y="5756727"/>
                </a:lnTo>
                <a:lnTo>
                  <a:pt x="563929" y="5749106"/>
                </a:lnTo>
                <a:lnTo>
                  <a:pt x="556309" y="5741484"/>
                </a:lnTo>
                <a:lnTo>
                  <a:pt x="541065" y="5721161"/>
                </a:lnTo>
                <a:lnTo>
                  <a:pt x="535984" y="5705918"/>
                </a:lnTo>
                <a:lnTo>
                  <a:pt x="535984" y="5690675"/>
                </a:lnTo>
                <a:lnTo>
                  <a:pt x="535984" y="5683053"/>
                </a:lnTo>
                <a:lnTo>
                  <a:pt x="541065" y="5683053"/>
                </a:lnTo>
                <a:lnTo>
                  <a:pt x="548687" y="5677972"/>
                </a:lnTo>
                <a:lnTo>
                  <a:pt x="556309" y="5677972"/>
                </a:lnTo>
                <a:lnTo>
                  <a:pt x="563929" y="5677972"/>
                </a:lnTo>
                <a:lnTo>
                  <a:pt x="571551" y="5677972"/>
                </a:lnTo>
                <a:lnTo>
                  <a:pt x="579172" y="5683053"/>
                </a:lnTo>
                <a:lnTo>
                  <a:pt x="579172" y="5690675"/>
                </a:lnTo>
                <a:lnTo>
                  <a:pt x="579172" y="5698296"/>
                </a:lnTo>
                <a:lnTo>
                  <a:pt x="571551" y="5705918"/>
                </a:lnTo>
                <a:lnTo>
                  <a:pt x="579172" y="5705918"/>
                </a:lnTo>
                <a:lnTo>
                  <a:pt x="579172" y="5713539"/>
                </a:lnTo>
                <a:lnTo>
                  <a:pt x="571551" y="5721161"/>
                </a:lnTo>
                <a:lnTo>
                  <a:pt x="563929" y="5726241"/>
                </a:lnTo>
                <a:lnTo>
                  <a:pt x="579172" y="5726241"/>
                </a:lnTo>
                <a:lnTo>
                  <a:pt x="586790" y="5726241"/>
                </a:lnTo>
                <a:lnTo>
                  <a:pt x="591871" y="5733863"/>
                </a:lnTo>
                <a:lnTo>
                  <a:pt x="599493" y="5733863"/>
                </a:lnTo>
                <a:lnTo>
                  <a:pt x="599493" y="5741484"/>
                </a:lnTo>
                <a:lnTo>
                  <a:pt x="622355" y="5741484"/>
                </a:lnTo>
                <a:lnTo>
                  <a:pt x="629977" y="5741484"/>
                </a:lnTo>
                <a:lnTo>
                  <a:pt x="637599" y="5733863"/>
                </a:lnTo>
                <a:lnTo>
                  <a:pt x="642680" y="5721161"/>
                </a:lnTo>
                <a:lnTo>
                  <a:pt x="650302" y="5733863"/>
                </a:lnTo>
                <a:lnTo>
                  <a:pt x="650761" y="5734782"/>
                </a:lnTo>
                <a:lnTo>
                  <a:pt x="650157" y="5733573"/>
                </a:lnTo>
                <a:lnTo>
                  <a:pt x="645069" y="5720851"/>
                </a:lnTo>
                <a:lnTo>
                  <a:pt x="650157" y="5713217"/>
                </a:lnTo>
                <a:lnTo>
                  <a:pt x="657789" y="5705583"/>
                </a:lnTo>
                <a:lnTo>
                  <a:pt x="665421" y="5697950"/>
                </a:lnTo>
                <a:lnTo>
                  <a:pt x="673053" y="5697950"/>
                </a:lnTo>
                <a:lnTo>
                  <a:pt x="680685" y="5682682"/>
                </a:lnTo>
                <a:lnTo>
                  <a:pt x="688317" y="5682682"/>
                </a:lnTo>
                <a:lnTo>
                  <a:pt x="693405" y="5675048"/>
                </a:lnTo>
                <a:lnTo>
                  <a:pt x="701037" y="5669959"/>
                </a:lnTo>
                <a:lnTo>
                  <a:pt x="708669" y="5662325"/>
                </a:lnTo>
                <a:lnTo>
                  <a:pt x="716301" y="5647058"/>
                </a:lnTo>
                <a:lnTo>
                  <a:pt x="723933" y="5639424"/>
                </a:lnTo>
                <a:lnTo>
                  <a:pt x="736653" y="5631791"/>
                </a:lnTo>
                <a:lnTo>
                  <a:pt x="751916" y="5619068"/>
                </a:lnTo>
                <a:lnTo>
                  <a:pt x="759548" y="5619068"/>
                </a:lnTo>
                <a:lnTo>
                  <a:pt x="759548" y="5611434"/>
                </a:lnTo>
                <a:lnTo>
                  <a:pt x="751916" y="5596167"/>
                </a:lnTo>
                <a:lnTo>
                  <a:pt x="759548" y="5588533"/>
                </a:lnTo>
                <a:lnTo>
                  <a:pt x="767180" y="5588533"/>
                </a:lnTo>
                <a:lnTo>
                  <a:pt x="759548" y="5580900"/>
                </a:lnTo>
                <a:lnTo>
                  <a:pt x="759548" y="5573266"/>
                </a:lnTo>
                <a:lnTo>
                  <a:pt x="767180" y="5573266"/>
                </a:lnTo>
                <a:lnTo>
                  <a:pt x="774812" y="5568177"/>
                </a:lnTo>
                <a:lnTo>
                  <a:pt x="787532" y="5560543"/>
                </a:lnTo>
                <a:lnTo>
                  <a:pt x="802796" y="5552910"/>
                </a:lnTo>
                <a:lnTo>
                  <a:pt x="810428" y="5545276"/>
                </a:lnTo>
                <a:lnTo>
                  <a:pt x="818060" y="5545276"/>
                </a:lnTo>
                <a:lnTo>
                  <a:pt x="818060" y="5537642"/>
                </a:lnTo>
                <a:lnTo>
                  <a:pt x="802796" y="5537642"/>
                </a:lnTo>
                <a:lnTo>
                  <a:pt x="787532" y="5537642"/>
                </a:lnTo>
                <a:lnTo>
                  <a:pt x="774812" y="5537642"/>
                </a:lnTo>
                <a:lnTo>
                  <a:pt x="767180" y="5530009"/>
                </a:lnTo>
                <a:lnTo>
                  <a:pt x="759548" y="5537642"/>
                </a:lnTo>
                <a:lnTo>
                  <a:pt x="751916" y="5537642"/>
                </a:lnTo>
                <a:lnTo>
                  <a:pt x="744285" y="5545276"/>
                </a:lnTo>
                <a:lnTo>
                  <a:pt x="744285" y="5537642"/>
                </a:lnTo>
                <a:lnTo>
                  <a:pt x="736653" y="5530009"/>
                </a:lnTo>
                <a:lnTo>
                  <a:pt x="731565" y="5537642"/>
                </a:lnTo>
                <a:lnTo>
                  <a:pt x="731565" y="5545276"/>
                </a:lnTo>
                <a:lnTo>
                  <a:pt x="723933" y="5552910"/>
                </a:lnTo>
                <a:lnTo>
                  <a:pt x="716301" y="5560543"/>
                </a:lnTo>
                <a:lnTo>
                  <a:pt x="708669" y="5552910"/>
                </a:lnTo>
                <a:lnTo>
                  <a:pt x="723933" y="5537642"/>
                </a:lnTo>
                <a:lnTo>
                  <a:pt x="716301" y="5537642"/>
                </a:lnTo>
                <a:lnTo>
                  <a:pt x="708669" y="5530009"/>
                </a:lnTo>
                <a:lnTo>
                  <a:pt x="716301" y="5522375"/>
                </a:lnTo>
                <a:lnTo>
                  <a:pt x="723933" y="5522375"/>
                </a:lnTo>
                <a:lnTo>
                  <a:pt x="731565" y="5517286"/>
                </a:lnTo>
                <a:lnTo>
                  <a:pt x="744285" y="5517286"/>
                </a:lnTo>
                <a:lnTo>
                  <a:pt x="759548" y="5509652"/>
                </a:lnTo>
                <a:lnTo>
                  <a:pt x="774812" y="5502018"/>
                </a:lnTo>
                <a:lnTo>
                  <a:pt x="782444" y="5502018"/>
                </a:lnTo>
                <a:lnTo>
                  <a:pt x="802796" y="5494385"/>
                </a:lnTo>
                <a:lnTo>
                  <a:pt x="810428" y="5494385"/>
                </a:lnTo>
                <a:lnTo>
                  <a:pt x="810428" y="5486751"/>
                </a:lnTo>
                <a:lnTo>
                  <a:pt x="810428" y="5479117"/>
                </a:lnTo>
                <a:lnTo>
                  <a:pt x="810428" y="5466395"/>
                </a:lnTo>
                <a:lnTo>
                  <a:pt x="818060" y="5458761"/>
                </a:lnTo>
                <a:lnTo>
                  <a:pt x="818060" y="5451127"/>
                </a:lnTo>
                <a:lnTo>
                  <a:pt x="818060" y="5443494"/>
                </a:lnTo>
                <a:lnTo>
                  <a:pt x="810428" y="5428226"/>
                </a:lnTo>
                <a:lnTo>
                  <a:pt x="802796" y="5428226"/>
                </a:lnTo>
                <a:lnTo>
                  <a:pt x="795164" y="5415504"/>
                </a:lnTo>
                <a:lnTo>
                  <a:pt x="795164" y="5407870"/>
                </a:lnTo>
                <a:lnTo>
                  <a:pt x="782444" y="5392603"/>
                </a:lnTo>
                <a:lnTo>
                  <a:pt x="767180" y="5384969"/>
                </a:lnTo>
                <a:lnTo>
                  <a:pt x="767180" y="5372246"/>
                </a:lnTo>
                <a:lnTo>
                  <a:pt x="774812" y="5349345"/>
                </a:lnTo>
                <a:lnTo>
                  <a:pt x="767180" y="5341712"/>
                </a:lnTo>
                <a:lnTo>
                  <a:pt x="767180" y="5334648"/>
                </a:lnTo>
                <a:lnTo>
                  <a:pt x="767080" y="5334610"/>
                </a:lnTo>
                <a:lnTo>
                  <a:pt x="767080" y="5326985"/>
                </a:lnTo>
                <a:lnTo>
                  <a:pt x="774700" y="5321901"/>
                </a:lnTo>
                <a:lnTo>
                  <a:pt x="782320" y="5306650"/>
                </a:lnTo>
                <a:lnTo>
                  <a:pt x="774700" y="5299024"/>
                </a:lnTo>
                <a:lnTo>
                  <a:pt x="774700" y="5291398"/>
                </a:lnTo>
                <a:lnTo>
                  <a:pt x="767080" y="5283773"/>
                </a:lnTo>
                <a:lnTo>
                  <a:pt x="767080" y="5276147"/>
                </a:lnTo>
                <a:lnTo>
                  <a:pt x="767080" y="5271063"/>
                </a:lnTo>
                <a:lnTo>
                  <a:pt x="759460" y="5263437"/>
                </a:lnTo>
                <a:lnTo>
                  <a:pt x="759460" y="5248186"/>
                </a:lnTo>
                <a:lnTo>
                  <a:pt x="767080" y="5232935"/>
                </a:lnTo>
                <a:lnTo>
                  <a:pt x="782320" y="5232935"/>
                </a:lnTo>
                <a:lnTo>
                  <a:pt x="782320" y="5220225"/>
                </a:lnTo>
                <a:lnTo>
                  <a:pt x="795020" y="5220225"/>
                </a:lnTo>
                <a:lnTo>
                  <a:pt x="802640" y="5220225"/>
                </a:lnTo>
                <a:lnTo>
                  <a:pt x="802640" y="5212600"/>
                </a:lnTo>
                <a:lnTo>
                  <a:pt x="810207" y="5205027"/>
                </a:lnTo>
                <a:lnTo>
                  <a:pt x="809943" y="5204764"/>
                </a:lnTo>
                <a:lnTo>
                  <a:pt x="802323" y="5212384"/>
                </a:lnTo>
                <a:lnTo>
                  <a:pt x="802323" y="5220004"/>
                </a:lnTo>
                <a:lnTo>
                  <a:pt x="794704" y="5220004"/>
                </a:lnTo>
                <a:lnTo>
                  <a:pt x="782003" y="5220004"/>
                </a:lnTo>
                <a:lnTo>
                  <a:pt x="782003" y="5232704"/>
                </a:lnTo>
                <a:lnTo>
                  <a:pt x="766764" y="5232704"/>
                </a:lnTo>
                <a:lnTo>
                  <a:pt x="759144" y="5247944"/>
                </a:lnTo>
                <a:lnTo>
                  <a:pt x="759144" y="5263184"/>
                </a:lnTo>
                <a:lnTo>
                  <a:pt x="743903" y="5263184"/>
                </a:lnTo>
                <a:lnTo>
                  <a:pt x="736284" y="5255564"/>
                </a:lnTo>
                <a:lnTo>
                  <a:pt x="731204" y="5240324"/>
                </a:lnTo>
                <a:lnTo>
                  <a:pt x="715964" y="5232704"/>
                </a:lnTo>
                <a:lnTo>
                  <a:pt x="715964" y="5240324"/>
                </a:lnTo>
                <a:lnTo>
                  <a:pt x="708344" y="5247944"/>
                </a:lnTo>
                <a:lnTo>
                  <a:pt x="693103" y="5247944"/>
                </a:lnTo>
                <a:lnTo>
                  <a:pt x="680404" y="5255564"/>
                </a:lnTo>
                <a:lnTo>
                  <a:pt x="672784" y="5263184"/>
                </a:lnTo>
                <a:lnTo>
                  <a:pt x="672784" y="5283504"/>
                </a:lnTo>
                <a:lnTo>
                  <a:pt x="680404" y="5298744"/>
                </a:lnTo>
                <a:lnTo>
                  <a:pt x="680404" y="5321604"/>
                </a:lnTo>
                <a:lnTo>
                  <a:pt x="688024" y="5334304"/>
                </a:lnTo>
                <a:lnTo>
                  <a:pt x="688024" y="5341924"/>
                </a:lnTo>
                <a:lnTo>
                  <a:pt x="665164" y="5334304"/>
                </a:lnTo>
                <a:lnTo>
                  <a:pt x="650066" y="5326755"/>
                </a:lnTo>
                <a:lnTo>
                  <a:pt x="650522" y="5327211"/>
                </a:lnTo>
                <a:lnTo>
                  <a:pt x="665769" y="5334836"/>
                </a:lnTo>
                <a:lnTo>
                  <a:pt x="688639" y="5342460"/>
                </a:lnTo>
                <a:lnTo>
                  <a:pt x="681015" y="5350085"/>
                </a:lnTo>
                <a:lnTo>
                  <a:pt x="665769" y="5357709"/>
                </a:lnTo>
                <a:lnTo>
                  <a:pt x="642899" y="5365334"/>
                </a:lnTo>
                <a:lnTo>
                  <a:pt x="630193" y="5365334"/>
                </a:lnTo>
                <a:lnTo>
                  <a:pt x="630193" y="5372958"/>
                </a:lnTo>
                <a:lnTo>
                  <a:pt x="630193" y="5378041"/>
                </a:lnTo>
                <a:lnTo>
                  <a:pt x="637817" y="5385666"/>
                </a:lnTo>
                <a:lnTo>
                  <a:pt x="642899" y="5385666"/>
                </a:lnTo>
                <a:lnTo>
                  <a:pt x="650522" y="5393290"/>
                </a:lnTo>
                <a:lnTo>
                  <a:pt x="658145" y="5393290"/>
                </a:lnTo>
                <a:lnTo>
                  <a:pt x="673392" y="5385666"/>
                </a:lnTo>
                <a:lnTo>
                  <a:pt x="693721" y="5378041"/>
                </a:lnTo>
                <a:lnTo>
                  <a:pt x="708967" y="5385666"/>
                </a:lnTo>
                <a:lnTo>
                  <a:pt x="716591" y="5393290"/>
                </a:lnTo>
                <a:lnTo>
                  <a:pt x="724214" y="5416164"/>
                </a:lnTo>
                <a:lnTo>
                  <a:pt x="731837" y="5444120"/>
                </a:lnTo>
                <a:lnTo>
                  <a:pt x="716591" y="5466993"/>
                </a:lnTo>
                <a:lnTo>
                  <a:pt x="708967" y="5466993"/>
                </a:lnTo>
                <a:lnTo>
                  <a:pt x="708967" y="5479701"/>
                </a:lnTo>
                <a:lnTo>
                  <a:pt x="708967" y="5487325"/>
                </a:lnTo>
                <a:lnTo>
                  <a:pt x="693721" y="5487325"/>
                </a:lnTo>
                <a:lnTo>
                  <a:pt x="688639" y="5487325"/>
                </a:lnTo>
                <a:lnTo>
                  <a:pt x="673392" y="5494950"/>
                </a:lnTo>
                <a:lnTo>
                  <a:pt x="665769" y="5494950"/>
                </a:lnTo>
                <a:lnTo>
                  <a:pt x="658145" y="5502574"/>
                </a:lnTo>
                <a:lnTo>
                  <a:pt x="642899" y="5510199"/>
                </a:lnTo>
                <a:lnTo>
                  <a:pt x="622570" y="5510199"/>
                </a:lnTo>
                <a:lnTo>
                  <a:pt x="622570" y="5502574"/>
                </a:lnTo>
                <a:lnTo>
                  <a:pt x="614947" y="5487325"/>
                </a:lnTo>
                <a:lnTo>
                  <a:pt x="607323" y="5479701"/>
                </a:lnTo>
                <a:lnTo>
                  <a:pt x="614947" y="5466993"/>
                </a:lnTo>
                <a:lnTo>
                  <a:pt x="622570" y="5466993"/>
                </a:lnTo>
                <a:lnTo>
                  <a:pt x="637817" y="5459369"/>
                </a:lnTo>
                <a:lnTo>
                  <a:pt x="642899" y="5451744"/>
                </a:lnTo>
                <a:lnTo>
                  <a:pt x="650522" y="5444120"/>
                </a:lnTo>
                <a:lnTo>
                  <a:pt x="650522" y="5428871"/>
                </a:lnTo>
                <a:lnTo>
                  <a:pt x="650522" y="5421247"/>
                </a:lnTo>
                <a:lnTo>
                  <a:pt x="650522" y="5416164"/>
                </a:lnTo>
                <a:lnTo>
                  <a:pt x="637817" y="5416164"/>
                </a:lnTo>
                <a:lnTo>
                  <a:pt x="614947" y="5408539"/>
                </a:lnTo>
                <a:lnTo>
                  <a:pt x="599700" y="5408539"/>
                </a:lnTo>
                <a:lnTo>
                  <a:pt x="586995" y="5416164"/>
                </a:lnTo>
                <a:lnTo>
                  <a:pt x="564125" y="5416164"/>
                </a:lnTo>
                <a:lnTo>
                  <a:pt x="548878" y="5416164"/>
                </a:lnTo>
                <a:lnTo>
                  <a:pt x="541255" y="5421247"/>
                </a:lnTo>
                <a:lnTo>
                  <a:pt x="528549" y="5436496"/>
                </a:lnTo>
                <a:lnTo>
                  <a:pt x="513303" y="5451744"/>
                </a:lnTo>
                <a:lnTo>
                  <a:pt x="498056" y="5451744"/>
                </a:lnTo>
                <a:lnTo>
                  <a:pt x="490433" y="5459369"/>
                </a:lnTo>
                <a:lnTo>
                  <a:pt x="485351" y="5466993"/>
                </a:lnTo>
                <a:lnTo>
                  <a:pt x="470104" y="5472076"/>
                </a:lnTo>
                <a:lnTo>
                  <a:pt x="449775" y="5472076"/>
                </a:lnTo>
                <a:lnTo>
                  <a:pt x="454858" y="5466993"/>
                </a:lnTo>
                <a:lnTo>
                  <a:pt x="477727" y="5451744"/>
                </a:lnTo>
                <a:lnTo>
                  <a:pt x="477727" y="5444120"/>
                </a:lnTo>
                <a:lnTo>
                  <a:pt x="490433" y="5436496"/>
                </a:lnTo>
                <a:lnTo>
                  <a:pt x="490433" y="5428871"/>
                </a:lnTo>
                <a:lnTo>
                  <a:pt x="485351" y="5428871"/>
                </a:lnTo>
                <a:lnTo>
                  <a:pt x="490433" y="5416164"/>
                </a:lnTo>
                <a:lnTo>
                  <a:pt x="490433" y="5421247"/>
                </a:lnTo>
                <a:lnTo>
                  <a:pt x="498056" y="5421247"/>
                </a:lnTo>
                <a:lnTo>
                  <a:pt x="498056" y="5428871"/>
                </a:lnTo>
                <a:lnTo>
                  <a:pt x="505679" y="5416164"/>
                </a:lnTo>
                <a:lnTo>
                  <a:pt x="498056" y="5408539"/>
                </a:lnTo>
                <a:lnTo>
                  <a:pt x="490433" y="5385666"/>
                </a:lnTo>
                <a:lnTo>
                  <a:pt x="490433" y="5378041"/>
                </a:lnTo>
                <a:lnTo>
                  <a:pt x="490433" y="5365334"/>
                </a:lnTo>
                <a:lnTo>
                  <a:pt x="485351" y="5357709"/>
                </a:lnTo>
                <a:lnTo>
                  <a:pt x="477727" y="5357709"/>
                </a:lnTo>
                <a:lnTo>
                  <a:pt x="470104" y="5350085"/>
                </a:lnTo>
                <a:lnTo>
                  <a:pt x="454858" y="5327211"/>
                </a:lnTo>
                <a:lnTo>
                  <a:pt x="454858" y="5314504"/>
                </a:lnTo>
                <a:lnTo>
                  <a:pt x="454858" y="5291631"/>
                </a:lnTo>
                <a:lnTo>
                  <a:pt x="454858" y="5276382"/>
                </a:lnTo>
                <a:lnTo>
                  <a:pt x="454858" y="5271299"/>
                </a:lnTo>
                <a:lnTo>
                  <a:pt x="470104" y="5248425"/>
                </a:lnTo>
                <a:lnTo>
                  <a:pt x="477727" y="5233176"/>
                </a:lnTo>
                <a:lnTo>
                  <a:pt x="477727" y="5220469"/>
                </a:lnTo>
                <a:lnTo>
                  <a:pt x="485351" y="5220469"/>
                </a:lnTo>
                <a:lnTo>
                  <a:pt x="498056" y="5233176"/>
                </a:lnTo>
                <a:lnTo>
                  <a:pt x="513303" y="5248425"/>
                </a:lnTo>
                <a:lnTo>
                  <a:pt x="505679" y="5263674"/>
                </a:lnTo>
                <a:lnTo>
                  <a:pt x="498056" y="5271299"/>
                </a:lnTo>
                <a:lnTo>
                  <a:pt x="505679" y="5271299"/>
                </a:lnTo>
                <a:lnTo>
                  <a:pt x="513303" y="5271299"/>
                </a:lnTo>
                <a:lnTo>
                  <a:pt x="528549" y="5284006"/>
                </a:lnTo>
                <a:lnTo>
                  <a:pt x="528549" y="5291631"/>
                </a:lnTo>
                <a:lnTo>
                  <a:pt x="520926" y="5306879"/>
                </a:lnTo>
                <a:lnTo>
                  <a:pt x="520926" y="5314504"/>
                </a:lnTo>
                <a:lnTo>
                  <a:pt x="513303" y="5327211"/>
                </a:lnTo>
                <a:lnTo>
                  <a:pt x="513303" y="5334836"/>
                </a:lnTo>
                <a:lnTo>
                  <a:pt x="528549" y="5342460"/>
                </a:lnTo>
                <a:lnTo>
                  <a:pt x="528549" y="5350085"/>
                </a:lnTo>
                <a:lnTo>
                  <a:pt x="520926" y="5350085"/>
                </a:lnTo>
                <a:lnTo>
                  <a:pt x="520926" y="5357709"/>
                </a:lnTo>
                <a:lnTo>
                  <a:pt x="528549" y="5357709"/>
                </a:lnTo>
                <a:lnTo>
                  <a:pt x="536173" y="5357709"/>
                </a:lnTo>
                <a:lnTo>
                  <a:pt x="541255" y="5342460"/>
                </a:lnTo>
                <a:lnTo>
                  <a:pt x="556501" y="5350085"/>
                </a:lnTo>
                <a:lnTo>
                  <a:pt x="564125" y="5357709"/>
                </a:lnTo>
                <a:lnTo>
                  <a:pt x="579371" y="5365334"/>
                </a:lnTo>
                <a:lnTo>
                  <a:pt x="586995" y="5372958"/>
                </a:lnTo>
                <a:lnTo>
                  <a:pt x="586995" y="5365334"/>
                </a:lnTo>
                <a:lnTo>
                  <a:pt x="571748" y="5342460"/>
                </a:lnTo>
                <a:lnTo>
                  <a:pt x="571748" y="5327211"/>
                </a:lnTo>
                <a:lnTo>
                  <a:pt x="571748" y="5322128"/>
                </a:lnTo>
                <a:lnTo>
                  <a:pt x="579371" y="5306879"/>
                </a:lnTo>
                <a:lnTo>
                  <a:pt x="579371" y="5299255"/>
                </a:lnTo>
                <a:lnTo>
                  <a:pt x="579371" y="5284006"/>
                </a:lnTo>
                <a:lnTo>
                  <a:pt x="571748" y="5271299"/>
                </a:lnTo>
                <a:lnTo>
                  <a:pt x="564125" y="5263674"/>
                </a:lnTo>
                <a:lnTo>
                  <a:pt x="556501" y="5256050"/>
                </a:lnTo>
                <a:lnTo>
                  <a:pt x="548878" y="5256050"/>
                </a:lnTo>
                <a:lnTo>
                  <a:pt x="536173" y="5263674"/>
                </a:lnTo>
                <a:lnTo>
                  <a:pt x="536173" y="5248425"/>
                </a:lnTo>
                <a:lnTo>
                  <a:pt x="528549" y="5240801"/>
                </a:lnTo>
                <a:lnTo>
                  <a:pt x="520926" y="5240801"/>
                </a:lnTo>
                <a:lnTo>
                  <a:pt x="520926" y="5248425"/>
                </a:lnTo>
                <a:lnTo>
                  <a:pt x="513303" y="5248425"/>
                </a:lnTo>
                <a:lnTo>
                  <a:pt x="513303" y="5233176"/>
                </a:lnTo>
                <a:lnTo>
                  <a:pt x="513303" y="5225552"/>
                </a:lnTo>
                <a:lnTo>
                  <a:pt x="513303" y="5220469"/>
                </a:lnTo>
                <a:lnTo>
                  <a:pt x="520926" y="5205220"/>
                </a:lnTo>
                <a:lnTo>
                  <a:pt x="513303" y="5205220"/>
                </a:lnTo>
                <a:lnTo>
                  <a:pt x="513303" y="5212844"/>
                </a:lnTo>
                <a:lnTo>
                  <a:pt x="505679" y="5205220"/>
                </a:lnTo>
                <a:lnTo>
                  <a:pt x="513303" y="5197595"/>
                </a:lnTo>
                <a:lnTo>
                  <a:pt x="505679" y="5197595"/>
                </a:lnTo>
                <a:lnTo>
                  <a:pt x="505679" y="5205220"/>
                </a:lnTo>
                <a:lnTo>
                  <a:pt x="505679" y="5212844"/>
                </a:lnTo>
                <a:lnTo>
                  <a:pt x="490433" y="5212844"/>
                </a:lnTo>
                <a:lnTo>
                  <a:pt x="485351" y="5212844"/>
                </a:lnTo>
                <a:lnTo>
                  <a:pt x="485351" y="5205220"/>
                </a:lnTo>
                <a:lnTo>
                  <a:pt x="490433" y="5197595"/>
                </a:lnTo>
                <a:lnTo>
                  <a:pt x="485351" y="5182346"/>
                </a:lnTo>
                <a:lnTo>
                  <a:pt x="485351" y="5174722"/>
                </a:lnTo>
                <a:lnTo>
                  <a:pt x="485351" y="5169639"/>
                </a:lnTo>
                <a:lnTo>
                  <a:pt x="477727" y="5169639"/>
                </a:lnTo>
                <a:lnTo>
                  <a:pt x="470104" y="5162014"/>
                </a:lnTo>
                <a:lnTo>
                  <a:pt x="462481" y="5162014"/>
                </a:lnTo>
                <a:lnTo>
                  <a:pt x="454858" y="5146766"/>
                </a:lnTo>
                <a:lnTo>
                  <a:pt x="454858" y="5139141"/>
                </a:lnTo>
                <a:lnTo>
                  <a:pt x="454858" y="5131517"/>
                </a:lnTo>
                <a:lnTo>
                  <a:pt x="470104" y="5123892"/>
                </a:lnTo>
                <a:lnTo>
                  <a:pt x="477727" y="5118809"/>
                </a:lnTo>
                <a:lnTo>
                  <a:pt x="477727" y="5103560"/>
                </a:lnTo>
                <a:lnTo>
                  <a:pt x="470104" y="5095936"/>
                </a:lnTo>
                <a:lnTo>
                  <a:pt x="477727" y="5088311"/>
                </a:lnTo>
                <a:lnTo>
                  <a:pt x="477727" y="5080687"/>
                </a:lnTo>
                <a:lnTo>
                  <a:pt x="477727" y="5075604"/>
                </a:lnTo>
                <a:lnTo>
                  <a:pt x="490433" y="5080687"/>
                </a:lnTo>
                <a:lnTo>
                  <a:pt x="505679" y="5088311"/>
                </a:lnTo>
                <a:lnTo>
                  <a:pt x="513303" y="5080687"/>
                </a:lnTo>
                <a:lnTo>
                  <a:pt x="520926" y="5075604"/>
                </a:lnTo>
                <a:lnTo>
                  <a:pt x="520926" y="5080687"/>
                </a:lnTo>
                <a:lnTo>
                  <a:pt x="520926" y="5088311"/>
                </a:lnTo>
                <a:lnTo>
                  <a:pt x="520926" y="5095936"/>
                </a:lnTo>
                <a:lnTo>
                  <a:pt x="528549" y="5103560"/>
                </a:lnTo>
                <a:lnTo>
                  <a:pt x="541255" y="5103560"/>
                </a:lnTo>
                <a:lnTo>
                  <a:pt x="548878" y="5095936"/>
                </a:lnTo>
                <a:lnTo>
                  <a:pt x="556501" y="5095936"/>
                </a:lnTo>
                <a:lnTo>
                  <a:pt x="564125" y="5103560"/>
                </a:lnTo>
                <a:lnTo>
                  <a:pt x="563564" y="5104683"/>
                </a:lnTo>
                <a:lnTo>
                  <a:pt x="563564" y="5123484"/>
                </a:lnTo>
                <a:lnTo>
                  <a:pt x="571184" y="5138724"/>
                </a:lnTo>
                <a:lnTo>
                  <a:pt x="578804" y="5138724"/>
                </a:lnTo>
                <a:lnTo>
                  <a:pt x="578804" y="5131104"/>
                </a:lnTo>
                <a:lnTo>
                  <a:pt x="586424" y="5118404"/>
                </a:lnTo>
                <a:lnTo>
                  <a:pt x="591503" y="5103164"/>
                </a:lnTo>
                <a:lnTo>
                  <a:pt x="599123" y="5095544"/>
                </a:lnTo>
                <a:lnTo>
                  <a:pt x="591503" y="5087924"/>
                </a:lnTo>
                <a:lnTo>
                  <a:pt x="586424" y="5072684"/>
                </a:lnTo>
                <a:lnTo>
                  <a:pt x="578804" y="5067604"/>
                </a:lnTo>
                <a:lnTo>
                  <a:pt x="578804" y="5059984"/>
                </a:lnTo>
                <a:lnTo>
                  <a:pt x="578804" y="5052364"/>
                </a:lnTo>
                <a:lnTo>
                  <a:pt x="586424" y="5044744"/>
                </a:lnTo>
                <a:lnTo>
                  <a:pt x="591503" y="5052364"/>
                </a:lnTo>
                <a:lnTo>
                  <a:pt x="599123" y="5052364"/>
                </a:lnTo>
                <a:lnTo>
                  <a:pt x="599123" y="5037124"/>
                </a:lnTo>
                <a:lnTo>
                  <a:pt x="599123" y="5029504"/>
                </a:lnTo>
                <a:lnTo>
                  <a:pt x="606743" y="5024424"/>
                </a:lnTo>
                <a:lnTo>
                  <a:pt x="621983" y="5029504"/>
                </a:lnTo>
                <a:lnTo>
                  <a:pt x="637224" y="5029504"/>
                </a:lnTo>
                <a:lnTo>
                  <a:pt x="642304" y="5029504"/>
                </a:lnTo>
                <a:lnTo>
                  <a:pt x="649924" y="5052364"/>
                </a:lnTo>
                <a:lnTo>
                  <a:pt x="649924" y="5059984"/>
                </a:lnTo>
                <a:lnTo>
                  <a:pt x="637224" y="5067604"/>
                </a:lnTo>
                <a:lnTo>
                  <a:pt x="649924" y="5080304"/>
                </a:lnTo>
                <a:lnTo>
                  <a:pt x="665164" y="5087924"/>
                </a:lnTo>
                <a:lnTo>
                  <a:pt x="672784" y="5080304"/>
                </a:lnTo>
                <a:lnTo>
                  <a:pt x="673217" y="5080304"/>
                </a:lnTo>
                <a:lnTo>
                  <a:pt x="680720" y="5072795"/>
                </a:lnTo>
                <a:lnTo>
                  <a:pt x="688340" y="5067712"/>
                </a:lnTo>
                <a:lnTo>
                  <a:pt x="708660" y="5067712"/>
                </a:lnTo>
                <a:lnTo>
                  <a:pt x="723900" y="5060086"/>
                </a:lnTo>
                <a:lnTo>
                  <a:pt x="716280" y="5052460"/>
                </a:lnTo>
                <a:lnTo>
                  <a:pt x="708660" y="5029583"/>
                </a:lnTo>
                <a:lnTo>
                  <a:pt x="716280" y="5029583"/>
                </a:lnTo>
                <a:lnTo>
                  <a:pt x="731520" y="5029583"/>
                </a:lnTo>
                <a:lnTo>
                  <a:pt x="736600" y="5021958"/>
                </a:lnTo>
                <a:lnTo>
                  <a:pt x="744220" y="5016874"/>
                </a:lnTo>
                <a:lnTo>
                  <a:pt x="759460" y="5016874"/>
                </a:lnTo>
                <a:lnTo>
                  <a:pt x="767080" y="5001622"/>
                </a:lnTo>
                <a:lnTo>
                  <a:pt x="774700" y="5009248"/>
                </a:lnTo>
                <a:lnTo>
                  <a:pt x="782320" y="5016874"/>
                </a:lnTo>
                <a:lnTo>
                  <a:pt x="774700" y="5021958"/>
                </a:lnTo>
                <a:lnTo>
                  <a:pt x="774700" y="5029583"/>
                </a:lnTo>
                <a:lnTo>
                  <a:pt x="782320" y="5029583"/>
                </a:lnTo>
                <a:lnTo>
                  <a:pt x="787400" y="5037209"/>
                </a:lnTo>
                <a:lnTo>
                  <a:pt x="787400" y="5052460"/>
                </a:lnTo>
                <a:lnTo>
                  <a:pt x="795020" y="5052460"/>
                </a:lnTo>
                <a:lnTo>
                  <a:pt x="810260" y="5052460"/>
                </a:lnTo>
                <a:lnTo>
                  <a:pt x="825500" y="5052460"/>
                </a:lnTo>
                <a:lnTo>
                  <a:pt x="838200" y="5044835"/>
                </a:lnTo>
                <a:lnTo>
                  <a:pt x="838200" y="5029583"/>
                </a:lnTo>
                <a:lnTo>
                  <a:pt x="838200" y="5021958"/>
                </a:lnTo>
                <a:lnTo>
                  <a:pt x="825500" y="5029583"/>
                </a:lnTo>
                <a:lnTo>
                  <a:pt x="817880" y="5021958"/>
                </a:lnTo>
                <a:lnTo>
                  <a:pt x="825500" y="5016874"/>
                </a:lnTo>
                <a:lnTo>
                  <a:pt x="838200" y="5016874"/>
                </a:lnTo>
                <a:lnTo>
                  <a:pt x="853440" y="5001622"/>
                </a:lnTo>
                <a:lnTo>
                  <a:pt x="876300" y="4993997"/>
                </a:lnTo>
                <a:lnTo>
                  <a:pt x="883920" y="4986371"/>
                </a:lnTo>
                <a:lnTo>
                  <a:pt x="883920" y="4971120"/>
                </a:lnTo>
                <a:lnTo>
                  <a:pt x="876300" y="4958410"/>
                </a:lnTo>
                <a:lnTo>
                  <a:pt x="883920" y="4950785"/>
                </a:lnTo>
                <a:lnTo>
                  <a:pt x="889000" y="4958410"/>
                </a:lnTo>
                <a:lnTo>
                  <a:pt x="896620" y="4950785"/>
                </a:lnTo>
                <a:lnTo>
                  <a:pt x="904240" y="4943159"/>
                </a:lnTo>
                <a:lnTo>
                  <a:pt x="911860" y="4935533"/>
                </a:lnTo>
                <a:lnTo>
                  <a:pt x="927100" y="4927908"/>
                </a:lnTo>
                <a:lnTo>
                  <a:pt x="934720" y="4935533"/>
                </a:lnTo>
                <a:lnTo>
                  <a:pt x="955040" y="4935533"/>
                </a:lnTo>
                <a:lnTo>
                  <a:pt x="982980" y="4927908"/>
                </a:lnTo>
                <a:lnTo>
                  <a:pt x="990600" y="4922824"/>
                </a:lnTo>
                <a:close/>
                <a:moveTo>
                  <a:pt x="3063749" y="4920463"/>
                </a:moveTo>
                <a:lnTo>
                  <a:pt x="3056122" y="4928075"/>
                </a:lnTo>
                <a:lnTo>
                  <a:pt x="3056122" y="4928357"/>
                </a:lnTo>
                <a:lnTo>
                  <a:pt x="3063242" y="4921237"/>
                </a:lnTo>
                <a:lnTo>
                  <a:pt x="3063242" y="4928857"/>
                </a:lnTo>
                <a:lnTo>
                  <a:pt x="3070862" y="4944097"/>
                </a:lnTo>
                <a:lnTo>
                  <a:pt x="3086102" y="4951717"/>
                </a:lnTo>
                <a:lnTo>
                  <a:pt x="3086102" y="4972037"/>
                </a:lnTo>
                <a:lnTo>
                  <a:pt x="3093721" y="4994897"/>
                </a:lnTo>
                <a:lnTo>
                  <a:pt x="3098739" y="5017477"/>
                </a:lnTo>
                <a:lnTo>
                  <a:pt x="3099339" y="5016880"/>
                </a:lnTo>
                <a:lnTo>
                  <a:pt x="3094254" y="4994044"/>
                </a:lnTo>
                <a:lnTo>
                  <a:pt x="3086627" y="4971209"/>
                </a:lnTo>
                <a:lnTo>
                  <a:pt x="3086627" y="4950910"/>
                </a:lnTo>
                <a:lnTo>
                  <a:pt x="3071375" y="4943298"/>
                </a:lnTo>
                <a:lnTo>
                  <a:pt x="3063749" y="4928075"/>
                </a:lnTo>
                <a:lnTo>
                  <a:pt x="3063749" y="4920463"/>
                </a:lnTo>
                <a:close/>
                <a:moveTo>
                  <a:pt x="3896921" y="4919967"/>
                </a:moveTo>
                <a:lnTo>
                  <a:pt x="3896921" y="4920133"/>
                </a:lnTo>
                <a:lnTo>
                  <a:pt x="3903661" y="4920133"/>
                </a:lnTo>
                <a:lnTo>
                  <a:pt x="3911281" y="4920133"/>
                </a:lnTo>
                <a:lnTo>
                  <a:pt x="3918901" y="4927742"/>
                </a:lnTo>
                <a:lnTo>
                  <a:pt x="3919425" y="4927219"/>
                </a:lnTo>
                <a:lnTo>
                  <a:pt x="3912169" y="4919967"/>
                </a:lnTo>
                <a:lnTo>
                  <a:pt x="3904545" y="4919967"/>
                </a:lnTo>
                <a:lnTo>
                  <a:pt x="3896921" y="4919967"/>
                </a:lnTo>
                <a:close/>
                <a:moveTo>
                  <a:pt x="1678623" y="4915852"/>
                </a:moveTo>
                <a:lnTo>
                  <a:pt x="1686243" y="4915852"/>
                </a:lnTo>
                <a:lnTo>
                  <a:pt x="1693864" y="4920942"/>
                </a:lnTo>
                <a:lnTo>
                  <a:pt x="1686243" y="4928576"/>
                </a:lnTo>
                <a:lnTo>
                  <a:pt x="1671003" y="4936211"/>
                </a:lnTo>
                <a:lnTo>
                  <a:pt x="1665924" y="4943846"/>
                </a:lnTo>
                <a:lnTo>
                  <a:pt x="1658303" y="4936211"/>
                </a:lnTo>
                <a:lnTo>
                  <a:pt x="1650684" y="4928576"/>
                </a:lnTo>
                <a:lnTo>
                  <a:pt x="1658303" y="4928576"/>
                </a:lnTo>
                <a:lnTo>
                  <a:pt x="1671003" y="4920942"/>
                </a:lnTo>
                <a:lnTo>
                  <a:pt x="1678623" y="4915852"/>
                </a:lnTo>
                <a:close/>
                <a:moveTo>
                  <a:pt x="3020710" y="4915508"/>
                </a:moveTo>
                <a:lnTo>
                  <a:pt x="3020062" y="4916157"/>
                </a:lnTo>
                <a:lnTo>
                  <a:pt x="3027682" y="4921237"/>
                </a:lnTo>
                <a:lnTo>
                  <a:pt x="3035301" y="4928857"/>
                </a:lnTo>
                <a:lnTo>
                  <a:pt x="3050541" y="4944097"/>
                </a:lnTo>
                <a:lnTo>
                  <a:pt x="3055622" y="4936477"/>
                </a:lnTo>
                <a:lnTo>
                  <a:pt x="3055622" y="4936435"/>
                </a:lnTo>
                <a:lnTo>
                  <a:pt x="3051036" y="4943298"/>
                </a:lnTo>
                <a:lnTo>
                  <a:pt x="3035783" y="4928075"/>
                </a:lnTo>
                <a:lnTo>
                  <a:pt x="3028157" y="4920463"/>
                </a:lnTo>
                <a:lnTo>
                  <a:pt x="3020710" y="4915508"/>
                </a:lnTo>
                <a:close/>
                <a:moveTo>
                  <a:pt x="3418625" y="4899888"/>
                </a:moveTo>
                <a:lnTo>
                  <a:pt x="3418625" y="4900171"/>
                </a:lnTo>
                <a:lnTo>
                  <a:pt x="3426076" y="4915139"/>
                </a:lnTo>
                <a:lnTo>
                  <a:pt x="3426145" y="4914957"/>
                </a:lnTo>
                <a:lnTo>
                  <a:pt x="3418625" y="4899888"/>
                </a:lnTo>
                <a:close/>
                <a:moveTo>
                  <a:pt x="3175268" y="4893053"/>
                </a:moveTo>
                <a:lnTo>
                  <a:pt x="3165434" y="4907776"/>
                </a:lnTo>
                <a:lnTo>
                  <a:pt x="3165434" y="4928075"/>
                </a:lnTo>
                <a:lnTo>
                  <a:pt x="3169870" y="4941360"/>
                </a:lnTo>
                <a:lnTo>
                  <a:pt x="3165480" y="4928132"/>
                </a:lnTo>
                <a:lnTo>
                  <a:pt x="3165480" y="4907796"/>
                </a:lnTo>
                <a:lnTo>
                  <a:pt x="3175268" y="4893053"/>
                </a:lnTo>
                <a:close/>
                <a:moveTo>
                  <a:pt x="2984940" y="4857308"/>
                </a:moveTo>
                <a:lnTo>
                  <a:pt x="2984819" y="4857431"/>
                </a:lnTo>
                <a:lnTo>
                  <a:pt x="2969579" y="4865058"/>
                </a:lnTo>
                <a:lnTo>
                  <a:pt x="2969579" y="4865198"/>
                </a:lnTo>
                <a:lnTo>
                  <a:pt x="2984501" y="4857737"/>
                </a:lnTo>
                <a:lnTo>
                  <a:pt x="2984501" y="4870437"/>
                </a:lnTo>
                <a:lnTo>
                  <a:pt x="2999741" y="4885677"/>
                </a:lnTo>
                <a:lnTo>
                  <a:pt x="3020062" y="4893297"/>
                </a:lnTo>
                <a:lnTo>
                  <a:pt x="3027586" y="4908347"/>
                </a:lnTo>
                <a:lnTo>
                  <a:pt x="3028157" y="4907776"/>
                </a:lnTo>
                <a:lnTo>
                  <a:pt x="3020532" y="4892553"/>
                </a:lnTo>
                <a:lnTo>
                  <a:pt x="3000195" y="4884941"/>
                </a:lnTo>
                <a:lnTo>
                  <a:pt x="2984940" y="4869717"/>
                </a:lnTo>
                <a:lnTo>
                  <a:pt x="2984940" y="4857308"/>
                </a:lnTo>
                <a:close/>
                <a:moveTo>
                  <a:pt x="586995" y="4857036"/>
                </a:moveTo>
                <a:lnTo>
                  <a:pt x="592077" y="4857036"/>
                </a:lnTo>
                <a:lnTo>
                  <a:pt x="599701" y="4864660"/>
                </a:lnTo>
                <a:lnTo>
                  <a:pt x="607324" y="4869743"/>
                </a:lnTo>
                <a:lnTo>
                  <a:pt x="614947" y="4869743"/>
                </a:lnTo>
                <a:lnTo>
                  <a:pt x="614947" y="4877368"/>
                </a:lnTo>
                <a:lnTo>
                  <a:pt x="607324" y="4884992"/>
                </a:lnTo>
                <a:lnTo>
                  <a:pt x="607324" y="4892617"/>
                </a:lnTo>
                <a:lnTo>
                  <a:pt x="614947" y="4907865"/>
                </a:lnTo>
                <a:lnTo>
                  <a:pt x="607324" y="4907865"/>
                </a:lnTo>
                <a:lnTo>
                  <a:pt x="599701" y="4907865"/>
                </a:lnTo>
                <a:lnTo>
                  <a:pt x="607324" y="4915490"/>
                </a:lnTo>
                <a:lnTo>
                  <a:pt x="614947" y="4920573"/>
                </a:lnTo>
                <a:lnTo>
                  <a:pt x="599701" y="4920573"/>
                </a:lnTo>
                <a:lnTo>
                  <a:pt x="586995" y="4920573"/>
                </a:lnTo>
                <a:lnTo>
                  <a:pt x="579372" y="4935822"/>
                </a:lnTo>
                <a:lnTo>
                  <a:pt x="579372" y="4928197"/>
                </a:lnTo>
                <a:lnTo>
                  <a:pt x="571749" y="4920573"/>
                </a:lnTo>
                <a:lnTo>
                  <a:pt x="564125" y="4915490"/>
                </a:lnTo>
                <a:lnTo>
                  <a:pt x="556502" y="4907865"/>
                </a:lnTo>
                <a:lnTo>
                  <a:pt x="556502" y="4900241"/>
                </a:lnTo>
                <a:lnTo>
                  <a:pt x="564125" y="4900241"/>
                </a:lnTo>
                <a:lnTo>
                  <a:pt x="564125" y="4892617"/>
                </a:lnTo>
                <a:lnTo>
                  <a:pt x="564125" y="4877368"/>
                </a:lnTo>
                <a:lnTo>
                  <a:pt x="571749" y="4884992"/>
                </a:lnTo>
                <a:lnTo>
                  <a:pt x="579372" y="4877368"/>
                </a:lnTo>
                <a:lnTo>
                  <a:pt x="571749" y="4869743"/>
                </a:lnTo>
                <a:lnTo>
                  <a:pt x="579372" y="4864660"/>
                </a:lnTo>
                <a:lnTo>
                  <a:pt x="586995" y="4857036"/>
                </a:lnTo>
                <a:close/>
                <a:moveTo>
                  <a:pt x="3665664" y="4841227"/>
                </a:moveTo>
                <a:lnTo>
                  <a:pt x="3650417" y="4856467"/>
                </a:lnTo>
                <a:lnTo>
                  <a:pt x="3630087" y="4864087"/>
                </a:lnTo>
                <a:lnTo>
                  <a:pt x="3599591" y="4856467"/>
                </a:lnTo>
                <a:lnTo>
                  <a:pt x="3586885" y="4848847"/>
                </a:lnTo>
                <a:lnTo>
                  <a:pt x="3571637" y="4848847"/>
                </a:lnTo>
                <a:lnTo>
                  <a:pt x="3556389" y="4864087"/>
                </a:lnTo>
                <a:lnTo>
                  <a:pt x="3548765" y="4876787"/>
                </a:lnTo>
                <a:lnTo>
                  <a:pt x="3528439" y="4907267"/>
                </a:lnTo>
                <a:lnTo>
                  <a:pt x="3520814" y="4919967"/>
                </a:lnTo>
                <a:lnTo>
                  <a:pt x="3513191" y="4950447"/>
                </a:lnTo>
                <a:lnTo>
                  <a:pt x="3505568" y="4942827"/>
                </a:lnTo>
                <a:lnTo>
                  <a:pt x="3497943" y="4935207"/>
                </a:lnTo>
                <a:lnTo>
                  <a:pt x="3492860" y="4927587"/>
                </a:lnTo>
                <a:lnTo>
                  <a:pt x="3485237" y="4919967"/>
                </a:lnTo>
                <a:lnTo>
                  <a:pt x="3485237" y="4914887"/>
                </a:lnTo>
                <a:lnTo>
                  <a:pt x="3477612" y="4884407"/>
                </a:lnTo>
                <a:lnTo>
                  <a:pt x="3469989" y="4876787"/>
                </a:lnTo>
                <a:lnTo>
                  <a:pt x="3469324" y="4876787"/>
                </a:lnTo>
                <a:lnTo>
                  <a:pt x="3476945" y="4884421"/>
                </a:lnTo>
                <a:lnTo>
                  <a:pt x="3484565" y="4914957"/>
                </a:lnTo>
                <a:lnTo>
                  <a:pt x="3484565" y="4920046"/>
                </a:lnTo>
                <a:lnTo>
                  <a:pt x="3492184" y="4927680"/>
                </a:lnTo>
                <a:lnTo>
                  <a:pt x="3497264" y="4935314"/>
                </a:lnTo>
                <a:lnTo>
                  <a:pt x="3504884" y="4942948"/>
                </a:lnTo>
                <a:lnTo>
                  <a:pt x="3513146" y="4951224"/>
                </a:lnTo>
                <a:lnTo>
                  <a:pt x="3520760" y="4920720"/>
                </a:lnTo>
                <a:lnTo>
                  <a:pt x="3528380" y="4908001"/>
                </a:lnTo>
                <a:lnTo>
                  <a:pt x="3548696" y="4877475"/>
                </a:lnTo>
                <a:lnTo>
                  <a:pt x="3556316" y="4864756"/>
                </a:lnTo>
                <a:lnTo>
                  <a:pt x="3571556" y="4849493"/>
                </a:lnTo>
                <a:lnTo>
                  <a:pt x="3586796" y="4849493"/>
                </a:lnTo>
                <a:lnTo>
                  <a:pt x="3599496" y="4857125"/>
                </a:lnTo>
                <a:lnTo>
                  <a:pt x="3629976" y="4864756"/>
                </a:lnTo>
                <a:lnTo>
                  <a:pt x="3650296" y="4857125"/>
                </a:lnTo>
                <a:lnTo>
                  <a:pt x="3665536" y="4841862"/>
                </a:lnTo>
                <a:lnTo>
                  <a:pt x="3673156" y="4864756"/>
                </a:lnTo>
                <a:lnTo>
                  <a:pt x="3680776" y="4877475"/>
                </a:lnTo>
                <a:lnTo>
                  <a:pt x="3693476" y="4885107"/>
                </a:lnTo>
                <a:lnTo>
                  <a:pt x="3693476" y="4900370"/>
                </a:lnTo>
                <a:lnTo>
                  <a:pt x="3701096" y="4915633"/>
                </a:lnTo>
                <a:lnTo>
                  <a:pt x="3716336" y="4928352"/>
                </a:lnTo>
                <a:lnTo>
                  <a:pt x="3739196" y="4943615"/>
                </a:lnTo>
                <a:lnTo>
                  <a:pt x="3744276" y="4951246"/>
                </a:lnTo>
                <a:lnTo>
                  <a:pt x="3751896" y="4951246"/>
                </a:lnTo>
                <a:lnTo>
                  <a:pt x="3767136" y="4943615"/>
                </a:lnTo>
                <a:lnTo>
                  <a:pt x="3774756" y="4943615"/>
                </a:lnTo>
                <a:lnTo>
                  <a:pt x="3789996" y="4951246"/>
                </a:lnTo>
                <a:lnTo>
                  <a:pt x="3802696" y="4966509"/>
                </a:lnTo>
                <a:lnTo>
                  <a:pt x="3817936" y="4979228"/>
                </a:lnTo>
                <a:lnTo>
                  <a:pt x="3825556" y="4979228"/>
                </a:lnTo>
                <a:lnTo>
                  <a:pt x="3845876" y="4971597"/>
                </a:lnTo>
                <a:lnTo>
                  <a:pt x="3868736" y="4966509"/>
                </a:lnTo>
                <a:lnTo>
                  <a:pt x="3883341" y="4966509"/>
                </a:lnTo>
                <a:lnTo>
                  <a:pt x="3883341" y="4965784"/>
                </a:lnTo>
                <a:lnTo>
                  <a:pt x="3883341" y="4965687"/>
                </a:lnTo>
                <a:lnTo>
                  <a:pt x="3868967" y="4965687"/>
                </a:lnTo>
                <a:lnTo>
                  <a:pt x="3846096" y="4970767"/>
                </a:lnTo>
                <a:lnTo>
                  <a:pt x="3825765" y="4978387"/>
                </a:lnTo>
                <a:lnTo>
                  <a:pt x="3818141" y="4978387"/>
                </a:lnTo>
                <a:lnTo>
                  <a:pt x="3802894" y="4965687"/>
                </a:lnTo>
                <a:lnTo>
                  <a:pt x="3790187" y="4950447"/>
                </a:lnTo>
                <a:lnTo>
                  <a:pt x="3774940" y="4942827"/>
                </a:lnTo>
                <a:lnTo>
                  <a:pt x="3767316" y="4942827"/>
                </a:lnTo>
                <a:lnTo>
                  <a:pt x="3752068" y="4950447"/>
                </a:lnTo>
                <a:lnTo>
                  <a:pt x="3744444" y="4950447"/>
                </a:lnTo>
                <a:lnTo>
                  <a:pt x="3739362" y="4942827"/>
                </a:lnTo>
                <a:lnTo>
                  <a:pt x="3716490" y="4927587"/>
                </a:lnTo>
                <a:lnTo>
                  <a:pt x="3701242" y="4914887"/>
                </a:lnTo>
                <a:lnTo>
                  <a:pt x="3693619" y="4899647"/>
                </a:lnTo>
                <a:lnTo>
                  <a:pt x="3693619" y="4884407"/>
                </a:lnTo>
                <a:lnTo>
                  <a:pt x="3680912" y="4876787"/>
                </a:lnTo>
                <a:lnTo>
                  <a:pt x="3673288" y="4864087"/>
                </a:lnTo>
                <a:lnTo>
                  <a:pt x="3665664" y="4841227"/>
                </a:lnTo>
                <a:close/>
                <a:moveTo>
                  <a:pt x="1565127" y="4834364"/>
                </a:moveTo>
                <a:lnTo>
                  <a:pt x="1564884" y="4834850"/>
                </a:lnTo>
                <a:lnTo>
                  <a:pt x="1572219" y="4842195"/>
                </a:lnTo>
                <a:lnTo>
                  <a:pt x="1572455" y="4841722"/>
                </a:lnTo>
                <a:lnTo>
                  <a:pt x="1565127" y="4834364"/>
                </a:lnTo>
                <a:close/>
                <a:moveTo>
                  <a:pt x="4514019" y="4819637"/>
                </a:moveTo>
                <a:lnTo>
                  <a:pt x="4506523" y="4834608"/>
                </a:lnTo>
                <a:lnTo>
                  <a:pt x="4506523" y="4869167"/>
                </a:lnTo>
                <a:lnTo>
                  <a:pt x="4514155" y="4899647"/>
                </a:lnTo>
                <a:lnTo>
                  <a:pt x="4526876" y="4914887"/>
                </a:lnTo>
                <a:lnTo>
                  <a:pt x="4527045" y="4914980"/>
                </a:lnTo>
                <a:lnTo>
                  <a:pt x="4514531" y="4899964"/>
                </a:lnTo>
                <a:lnTo>
                  <a:pt x="4514531" y="4877104"/>
                </a:lnTo>
                <a:lnTo>
                  <a:pt x="4506911" y="4849164"/>
                </a:lnTo>
                <a:lnTo>
                  <a:pt x="4506911" y="4833924"/>
                </a:lnTo>
                <a:lnTo>
                  <a:pt x="4514531" y="4821224"/>
                </a:lnTo>
                <a:lnTo>
                  <a:pt x="4533843" y="4828121"/>
                </a:lnTo>
                <a:lnTo>
                  <a:pt x="4514019" y="4819637"/>
                </a:lnTo>
                <a:close/>
                <a:moveTo>
                  <a:pt x="1483662" y="4813774"/>
                </a:moveTo>
                <a:lnTo>
                  <a:pt x="1476079" y="4834081"/>
                </a:lnTo>
                <a:lnTo>
                  <a:pt x="1476079" y="4834766"/>
                </a:lnTo>
                <a:lnTo>
                  <a:pt x="1483662" y="4814515"/>
                </a:lnTo>
                <a:lnTo>
                  <a:pt x="1483662" y="4813774"/>
                </a:lnTo>
                <a:close/>
                <a:moveTo>
                  <a:pt x="1490732" y="4798991"/>
                </a:moveTo>
                <a:lnTo>
                  <a:pt x="1483688" y="4806065"/>
                </a:lnTo>
                <a:lnTo>
                  <a:pt x="1483688" y="4806864"/>
                </a:lnTo>
                <a:lnTo>
                  <a:pt x="1491277" y="4799264"/>
                </a:lnTo>
                <a:lnTo>
                  <a:pt x="1490732" y="4798991"/>
                </a:lnTo>
                <a:close/>
                <a:moveTo>
                  <a:pt x="4845500" y="4794129"/>
                </a:moveTo>
                <a:lnTo>
                  <a:pt x="4847232" y="4799317"/>
                </a:lnTo>
                <a:lnTo>
                  <a:pt x="4860831" y="4817423"/>
                </a:lnTo>
                <a:lnTo>
                  <a:pt x="4853784" y="4798674"/>
                </a:lnTo>
                <a:lnTo>
                  <a:pt x="4854054" y="4798404"/>
                </a:lnTo>
                <a:lnTo>
                  <a:pt x="4845500" y="4794129"/>
                </a:lnTo>
                <a:close/>
                <a:moveTo>
                  <a:pt x="1599438" y="4792621"/>
                </a:moveTo>
                <a:lnTo>
                  <a:pt x="1592804" y="4799264"/>
                </a:lnTo>
                <a:lnTo>
                  <a:pt x="1579248" y="4812842"/>
                </a:lnTo>
                <a:lnTo>
                  <a:pt x="1592745" y="4806065"/>
                </a:lnTo>
                <a:lnTo>
                  <a:pt x="1599438" y="4792621"/>
                </a:lnTo>
                <a:close/>
                <a:moveTo>
                  <a:pt x="3200997" y="4790945"/>
                </a:moveTo>
                <a:lnTo>
                  <a:pt x="3201025" y="4791061"/>
                </a:lnTo>
                <a:lnTo>
                  <a:pt x="3208495" y="4798517"/>
                </a:lnTo>
                <a:lnTo>
                  <a:pt x="3208514" y="4798493"/>
                </a:lnTo>
                <a:lnTo>
                  <a:pt x="3200997" y="4790945"/>
                </a:lnTo>
                <a:close/>
                <a:moveTo>
                  <a:pt x="4861876" y="4790889"/>
                </a:moveTo>
                <a:lnTo>
                  <a:pt x="4861703" y="4791062"/>
                </a:lnTo>
                <a:lnTo>
                  <a:pt x="4874128" y="4791062"/>
                </a:lnTo>
                <a:lnTo>
                  <a:pt x="4874128" y="4806285"/>
                </a:lnTo>
                <a:lnTo>
                  <a:pt x="4881757" y="4826584"/>
                </a:lnTo>
                <a:lnTo>
                  <a:pt x="4889386" y="4849419"/>
                </a:lnTo>
                <a:lnTo>
                  <a:pt x="4897015" y="4869718"/>
                </a:lnTo>
                <a:lnTo>
                  <a:pt x="4919902" y="4892553"/>
                </a:lnTo>
                <a:lnTo>
                  <a:pt x="4932617" y="4915389"/>
                </a:lnTo>
                <a:lnTo>
                  <a:pt x="4955504" y="4935687"/>
                </a:lnTo>
                <a:lnTo>
                  <a:pt x="4970762" y="4950911"/>
                </a:lnTo>
                <a:lnTo>
                  <a:pt x="4975848" y="4958523"/>
                </a:lnTo>
                <a:lnTo>
                  <a:pt x="4998735" y="4958523"/>
                </a:lnTo>
                <a:lnTo>
                  <a:pt x="5019079" y="4966135"/>
                </a:lnTo>
                <a:lnTo>
                  <a:pt x="5019280" y="4966035"/>
                </a:lnTo>
                <a:lnTo>
                  <a:pt x="4999036" y="4958447"/>
                </a:lnTo>
                <a:lnTo>
                  <a:pt x="4976176" y="4958447"/>
                </a:lnTo>
                <a:lnTo>
                  <a:pt x="4971096" y="4950831"/>
                </a:lnTo>
                <a:lnTo>
                  <a:pt x="4955856" y="4935598"/>
                </a:lnTo>
                <a:lnTo>
                  <a:pt x="4932996" y="4915288"/>
                </a:lnTo>
                <a:lnTo>
                  <a:pt x="4920296" y="4892439"/>
                </a:lnTo>
                <a:lnTo>
                  <a:pt x="4897436" y="4869590"/>
                </a:lnTo>
                <a:lnTo>
                  <a:pt x="4889816" y="4849280"/>
                </a:lnTo>
                <a:lnTo>
                  <a:pt x="4882196" y="4826431"/>
                </a:lnTo>
                <a:lnTo>
                  <a:pt x="4874576" y="4806121"/>
                </a:lnTo>
                <a:lnTo>
                  <a:pt x="4874576" y="4790889"/>
                </a:lnTo>
                <a:lnTo>
                  <a:pt x="4861876" y="4790889"/>
                </a:lnTo>
                <a:close/>
                <a:moveTo>
                  <a:pt x="4208787" y="4767695"/>
                </a:moveTo>
                <a:lnTo>
                  <a:pt x="4208461" y="4767966"/>
                </a:lnTo>
                <a:lnTo>
                  <a:pt x="4200841" y="4783182"/>
                </a:lnTo>
                <a:lnTo>
                  <a:pt x="4193221" y="4798399"/>
                </a:lnTo>
                <a:lnTo>
                  <a:pt x="4200841" y="4806008"/>
                </a:lnTo>
                <a:lnTo>
                  <a:pt x="4193221" y="4818688"/>
                </a:lnTo>
                <a:lnTo>
                  <a:pt x="4185601" y="4826297"/>
                </a:lnTo>
                <a:lnTo>
                  <a:pt x="4185601" y="4833905"/>
                </a:lnTo>
                <a:lnTo>
                  <a:pt x="4185601" y="4849122"/>
                </a:lnTo>
                <a:lnTo>
                  <a:pt x="4185601" y="4869411"/>
                </a:lnTo>
                <a:lnTo>
                  <a:pt x="4172901" y="4884627"/>
                </a:lnTo>
                <a:lnTo>
                  <a:pt x="4165281" y="4884627"/>
                </a:lnTo>
                <a:lnTo>
                  <a:pt x="4150041" y="4884627"/>
                </a:lnTo>
                <a:lnTo>
                  <a:pt x="4150041" y="4892236"/>
                </a:lnTo>
                <a:lnTo>
                  <a:pt x="4142421" y="4935350"/>
                </a:lnTo>
                <a:lnTo>
                  <a:pt x="4134801" y="4942958"/>
                </a:lnTo>
                <a:lnTo>
                  <a:pt x="4122101" y="4950567"/>
                </a:lnTo>
                <a:lnTo>
                  <a:pt x="4129721" y="4965784"/>
                </a:lnTo>
                <a:lnTo>
                  <a:pt x="4129721" y="4978464"/>
                </a:lnTo>
                <a:lnTo>
                  <a:pt x="4106861" y="4993681"/>
                </a:lnTo>
                <a:lnTo>
                  <a:pt x="4084001" y="4993681"/>
                </a:lnTo>
                <a:lnTo>
                  <a:pt x="4071301" y="5001289"/>
                </a:lnTo>
                <a:lnTo>
                  <a:pt x="4056061" y="5008898"/>
                </a:lnTo>
                <a:lnTo>
                  <a:pt x="4028121" y="5016506"/>
                </a:lnTo>
                <a:lnTo>
                  <a:pt x="4005261" y="5021578"/>
                </a:lnTo>
                <a:lnTo>
                  <a:pt x="3990021" y="5029187"/>
                </a:lnTo>
                <a:lnTo>
                  <a:pt x="3977321" y="5029187"/>
                </a:lnTo>
                <a:lnTo>
                  <a:pt x="3962081" y="5029187"/>
                </a:lnTo>
                <a:lnTo>
                  <a:pt x="3954461" y="5021578"/>
                </a:lnTo>
                <a:lnTo>
                  <a:pt x="3939221" y="5016506"/>
                </a:lnTo>
                <a:lnTo>
                  <a:pt x="3918901" y="5008898"/>
                </a:lnTo>
                <a:lnTo>
                  <a:pt x="3896041" y="5016506"/>
                </a:lnTo>
                <a:lnTo>
                  <a:pt x="3883684" y="5016506"/>
                </a:lnTo>
                <a:lnTo>
                  <a:pt x="3883976" y="5017386"/>
                </a:lnTo>
                <a:lnTo>
                  <a:pt x="3896676" y="5017386"/>
                </a:lnTo>
                <a:lnTo>
                  <a:pt x="3919536" y="5009754"/>
                </a:lnTo>
                <a:lnTo>
                  <a:pt x="3939856" y="5017386"/>
                </a:lnTo>
                <a:lnTo>
                  <a:pt x="3955096" y="5022473"/>
                </a:lnTo>
                <a:lnTo>
                  <a:pt x="3962716" y="5037736"/>
                </a:lnTo>
                <a:lnTo>
                  <a:pt x="3970326" y="5052979"/>
                </a:lnTo>
                <a:lnTo>
                  <a:pt x="3970479" y="5052673"/>
                </a:lnTo>
                <a:lnTo>
                  <a:pt x="3970479" y="5045040"/>
                </a:lnTo>
                <a:lnTo>
                  <a:pt x="3962866" y="5029774"/>
                </a:lnTo>
                <a:lnTo>
                  <a:pt x="3978092" y="5029774"/>
                </a:lnTo>
                <a:lnTo>
                  <a:pt x="3990781" y="5029774"/>
                </a:lnTo>
                <a:lnTo>
                  <a:pt x="4006007" y="5022141"/>
                </a:lnTo>
                <a:lnTo>
                  <a:pt x="4028847" y="5017052"/>
                </a:lnTo>
                <a:lnTo>
                  <a:pt x="4056762" y="5009419"/>
                </a:lnTo>
                <a:lnTo>
                  <a:pt x="4071988" y="5001786"/>
                </a:lnTo>
                <a:lnTo>
                  <a:pt x="4084677" y="4994153"/>
                </a:lnTo>
                <a:lnTo>
                  <a:pt x="4107516" y="4994153"/>
                </a:lnTo>
                <a:lnTo>
                  <a:pt x="4130356" y="4978887"/>
                </a:lnTo>
                <a:lnTo>
                  <a:pt x="4130356" y="4966165"/>
                </a:lnTo>
                <a:lnTo>
                  <a:pt x="4122742" y="4950899"/>
                </a:lnTo>
                <a:lnTo>
                  <a:pt x="4135431" y="4943266"/>
                </a:lnTo>
                <a:lnTo>
                  <a:pt x="4143044" y="4935633"/>
                </a:lnTo>
                <a:lnTo>
                  <a:pt x="4150657" y="4892379"/>
                </a:lnTo>
                <a:lnTo>
                  <a:pt x="4150657" y="4884746"/>
                </a:lnTo>
                <a:lnTo>
                  <a:pt x="4165884" y="4884746"/>
                </a:lnTo>
                <a:lnTo>
                  <a:pt x="4173497" y="4884746"/>
                </a:lnTo>
                <a:lnTo>
                  <a:pt x="4185953" y="4872257"/>
                </a:lnTo>
                <a:lnTo>
                  <a:pt x="4185953" y="4856467"/>
                </a:lnTo>
                <a:lnTo>
                  <a:pt x="4185953" y="4833607"/>
                </a:lnTo>
                <a:lnTo>
                  <a:pt x="4185953" y="4825987"/>
                </a:lnTo>
                <a:lnTo>
                  <a:pt x="4193586" y="4818367"/>
                </a:lnTo>
                <a:lnTo>
                  <a:pt x="4201218" y="4805667"/>
                </a:lnTo>
                <a:lnTo>
                  <a:pt x="4193586" y="4798047"/>
                </a:lnTo>
                <a:lnTo>
                  <a:pt x="4201218" y="4782807"/>
                </a:lnTo>
                <a:lnTo>
                  <a:pt x="4208787" y="4767695"/>
                </a:lnTo>
                <a:close/>
                <a:moveTo>
                  <a:pt x="4849288" y="4734359"/>
                </a:moveTo>
                <a:lnTo>
                  <a:pt x="4831970" y="4740119"/>
                </a:lnTo>
                <a:lnTo>
                  <a:pt x="4831970" y="4756137"/>
                </a:lnTo>
                <a:lnTo>
                  <a:pt x="4839016" y="4774900"/>
                </a:lnTo>
                <a:lnTo>
                  <a:pt x="4839016" y="4762962"/>
                </a:lnTo>
                <a:lnTo>
                  <a:pt x="4833936" y="4740113"/>
                </a:lnTo>
                <a:lnTo>
                  <a:pt x="4849288" y="4734359"/>
                </a:lnTo>
                <a:close/>
                <a:moveTo>
                  <a:pt x="4274614" y="4732392"/>
                </a:moveTo>
                <a:lnTo>
                  <a:pt x="4274501" y="4732460"/>
                </a:lnTo>
                <a:lnTo>
                  <a:pt x="4259261" y="4747677"/>
                </a:lnTo>
                <a:lnTo>
                  <a:pt x="4251641" y="4755285"/>
                </a:lnTo>
                <a:lnTo>
                  <a:pt x="4244470" y="4762445"/>
                </a:lnTo>
                <a:lnTo>
                  <a:pt x="4244470" y="4762487"/>
                </a:lnTo>
                <a:lnTo>
                  <a:pt x="4252102" y="4754867"/>
                </a:lnTo>
                <a:lnTo>
                  <a:pt x="4259735" y="4747247"/>
                </a:lnTo>
                <a:lnTo>
                  <a:pt x="4274614" y="4732392"/>
                </a:lnTo>
                <a:close/>
                <a:moveTo>
                  <a:pt x="1476047" y="4724609"/>
                </a:moveTo>
                <a:lnTo>
                  <a:pt x="1471007" y="4732202"/>
                </a:lnTo>
                <a:lnTo>
                  <a:pt x="1463399" y="4739843"/>
                </a:lnTo>
                <a:lnTo>
                  <a:pt x="1455789" y="4755125"/>
                </a:lnTo>
                <a:lnTo>
                  <a:pt x="1455789" y="4755957"/>
                </a:lnTo>
                <a:lnTo>
                  <a:pt x="1463356" y="4740800"/>
                </a:lnTo>
                <a:lnTo>
                  <a:pt x="1470971" y="4733175"/>
                </a:lnTo>
                <a:lnTo>
                  <a:pt x="1476047" y="4725549"/>
                </a:lnTo>
                <a:lnTo>
                  <a:pt x="1476047" y="4724609"/>
                </a:lnTo>
                <a:close/>
                <a:moveTo>
                  <a:pt x="4729396" y="4697219"/>
                </a:moveTo>
                <a:lnTo>
                  <a:pt x="4730226" y="4697717"/>
                </a:lnTo>
                <a:lnTo>
                  <a:pt x="4745487" y="4705337"/>
                </a:lnTo>
                <a:lnTo>
                  <a:pt x="4760749" y="4712957"/>
                </a:lnTo>
                <a:lnTo>
                  <a:pt x="4788729" y="4718037"/>
                </a:lnTo>
                <a:lnTo>
                  <a:pt x="4803990" y="4725657"/>
                </a:lnTo>
                <a:lnTo>
                  <a:pt x="4811621" y="4725657"/>
                </a:lnTo>
                <a:lnTo>
                  <a:pt x="4827550" y="4725657"/>
                </a:lnTo>
                <a:lnTo>
                  <a:pt x="4827381" y="4725041"/>
                </a:lnTo>
                <a:lnTo>
                  <a:pt x="4810455" y="4725041"/>
                </a:lnTo>
                <a:lnTo>
                  <a:pt x="4802840" y="4725041"/>
                </a:lnTo>
                <a:lnTo>
                  <a:pt x="4787611" y="4717431"/>
                </a:lnTo>
                <a:lnTo>
                  <a:pt x="4759690" y="4712358"/>
                </a:lnTo>
                <a:lnTo>
                  <a:pt x="4744461" y="4704748"/>
                </a:lnTo>
                <a:lnTo>
                  <a:pt x="4729396" y="4697219"/>
                </a:lnTo>
                <a:close/>
                <a:moveTo>
                  <a:pt x="3281926" y="4689997"/>
                </a:moveTo>
                <a:lnTo>
                  <a:pt x="3281926" y="4696814"/>
                </a:lnTo>
                <a:lnTo>
                  <a:pt x="3281926" y="4704440"/>
                </a:lnTo>
                <a:lnTo>
                  <a:pt x="3282409" y="4704440"/>
                </a:lnTo>
                <a:lnTo>
                  <a:pt x="3282409" y="4697629"/>
                </a:lnTo>
                <a:lnTo>
                  <a:pt x="3282409" y="4689997"/>
                </a:lnTo>
                <a:lnTo>
                  <a:pt x="3281926" y="4689997"/>
                </a:lnTo>
                <a:close/>
                <a:moveTo>
                  <a:pt x="1803395" y="4674711"/>
                </a:moveTo>
                <a:lnTo>
                  <a:pt x="1810704" y="4689355"/>
                </a:lnTo>
                <a:lnTo>
                  <a:pt x="1810788" y="4689355"/>
                </a:lnTo>
                <a:lnTo>
                  <a:pt x="1803476" y="4674711"/>
                </a:lnTo>
                <a:lnTo>
                  <a:pt x="1803395" y="4674711"/>
                </a:lnTo>
                <a:close/>
                <a:moveTo>
                  <a:pt x="5027302" y="4674268"/>
                </a:moveTo>
                <a:lnTo>
                  <a:pt x="5042216" y="4681722"/>
                </a:lnTo>
                <a:lnTo>
                  <a:pt x="5042347" y="4681722"/>
                </a:lnTo>
                <a:lnTo>
                  <a:pt x="5027407" y="4674268"/>
                </a:lnTo>
                <a:lnTo>
                  <a:pt x="5027302" y="4674268"/>
                </a:lnTo>
                <a:close/>
                <a:moveTo>
                  <a:pt x="3079103" y="4666887"/>
                </a:moveTo>
                <a:lnTo>
                  <a:pt x="3094254" y="4689570"/>
                </a:lnTo>
                <a:lnTo>
                  <a:pt x="3094254" y="4704794"/>
                </a:lnTo>
                <a:lnTo>
                  <a:pt x="3094254" y="4712405"/>
                </a:lnTo>
                <a:lnTo>
                  <a:pt x="3094649" y="4712800"/>
                </a:lnTo>
                <a:lnTo>
                  <a:pt x="3094649" y="4705260"/>
                </a:lnTo>
                <a:lnTo>
                  <a:pt x="3094649" y="4689997"/>
                </a:lnTo>
                <a:lnTo>
                  <a:pt x="3079426" y="4667103"/>
                </a:lnTo>
                <a:lnTo>
                  <a:pt x="3079103" y="4666887"/>
                </a:lnTo>
                <a:close/>
                <a:moveTo>
                  <a:pt x="2840039" y="4666766"/>
                </a:moveTo>
                <a:lnTo>
                  <a:pt x="2840038" y="4666767"/>
                </a:lnTo>
                <a:lnTo>
                  <a:pt x="2840038" y="4682021"/>
                </a:lnTo>
                <a:lnTo>
                  <a:pt x="2847658" y="4697274"/>
                </a:lnTo>
                <a:lnTo>
                  <a:pt x="2867979" y="4712527"/>
                </a:lnTo>
                <a:lnTo>
                  <a:pt x="2883219" y="4717611"/>
                </a:lnTo>
                <a:lnTo>
                  <a:pt x="2883219" y="4725238"/>
                </a:lnTo>
                <a:lnTo>
                  <a:pt x="2903538" y="4732864"/>
                </a:lnTo>
                <a:lnTo>
                  <a:pt x="2918778" y="4725238"/>
                </a:lnTo>
                <a:lnTo>
                  <a:pt x="2926399" y="4732864"/>
                </a:lnTo>
                <a:lnTo>
                  <a:pt x="2926399" y="4748117"/>
                </a:lnTo>
                <a:lnTo>
                  <a:pt x="2934018" y="4768455"/>
                </a:lnTo>
                <a:lnTo>
                  <a:pt x="2949259" y="4783708"/>
                </a:lnTo>
                <a:lnTo>
                  <a:pt x="2954339" y="4783708"/>
                </a:lnTo>
                <a:lnTo>
                  <a:pt x="2954339" y="4791334"/>
                </a:lnTo>
                <a:lnTo>
                  <a:pt x="2954339" y="4798961"/>
                </a:lnTo>
                <a:lnTo>
                  <a:pt x="2969579" y="4798961"/>
                </a:lnTo>
                <a:lnTo>
                  <a:pt x="2984819" y="4814214"/>
                </a:lnTo>
                <a:lnTo>
                  <a:pt x="3000058" y="4819298"/>
                </a:lnTo>
                <a:lnTo>
                  <a:pt x="3005106" y="4834455"/>
                </a:lnTo>
                <a:lnTo>
                  <a:pt x="3005279" y="4834195"/>
                </a:lnTo>
                <a:lnTo>
                  <a:pt x="3000195" y="4818971"/>
                </a:lnTo>
                <a:lnTo>
                  <a:pt x="2984940" y="4813897"/>
                </a:lnTo>
                <a:lnTo>
                  <a:pt x="2969688" y="4798673"/>
                </a:lnTo>
                <a:lnTo>
                  <a:pt x="2954436" y="4798673"/>
                </a:lnTo>
                <a:lnTo>
                  <a:pt x="2954436" y="4791061"/>
                </a:lnTo>
                <a:lnTo>
                  <a:pt x="2954436" y="4783449"/>
                </a:lnTo>
                <a:lnTo>
                  <a:pt x="2949352" y="4783449"/>
                </a:lnTo>
                <a:lnTo>
                  <a:pt x="2934099" y="4768226"/>
                </a:lnTo>
                <a:lnTo>
                  <a:pt x="2926471" y="4747927"/>
                </a:lnTo>
                <a:lnTo>
                  <a:pt x="2926471" y="4732704"/>
                </a:lnTo>
                <a:lnTo>
                  <a:pt x="2918845" y="4725092"/>
                </a:lnTo>
                <a:lnTo>
                  <a:pt x="2903593" y="4732704"/>
                </a:lnTo>
                <a:lnTo>
                  <a:pt x="2883255" y="4725092"/>
                </a:lnTo>
                <a:lnTo>
                  <a:pt x="2883255" y="4717480"/>
                </a:lnTo>
                <a:lnTo>
                  <a:pt x="2868003" y="4712405"/>
                </a:lnTo>
                <a:lnTo>
                  <a:pt x="2847665" y="4697182"/>
                </a:lnTo>
                <a:lnTo>
                  <a:pt x="2840039" y="4681958"/>
                </a:lnTo>
                <a:lnTo>
                  <a:pt x="2840039" y="4666766"/>
                </a:lnTo>
                <a:close/>
                <a:moveTo>
                  <a:pt x="3883400" y="4666374"/>
                </a:moveTo>
                <a:lnTo>
                  <a:pt x="3868967" y="4673587"/>
                </a:lnTo>
                <a:lnTo>
                  <a:pt x="3861343" y="4673587"/>
                </a:lnTo>
                <a:lnTo>
                  <a:pt x="3861072" y="4674129"/>
                </a:lnTo>
                <a:lnTo>
                  <a:pt x="3868101" y="4674129"/>
                </a:lnTo>
                <a:lnTo>
                  <a:pt x="3883341" y="4666520"/>
                </a:lnTo>
                <a:lnTo>
                  <a:pt x="3883400" y="4666374"/>
                </a:lnTo>
                <a:close/>
                <a:moveTo>
                  <a:pt x="1889775" y="4661638"/>
                </a:moveTo>
                <a:lnTo>
                  <a:pt x="1889775" y="4662002"/>
                </a:lnTo>
                <a:lnTo>
                  <a:pt x="1904684" y="4674443"/>
                </a:lnTo>
                <a:lnTo>
                  <a:pt x="1904684" y="4674086"/>
                </a:lnTo>
                <a:lnTo>
                  <a:pt x="1889775" y="4661638"/>
                </a:lnTo>
                <a:close/>
                <a:moveTo>
                  <a:pt x="4622625" y="4654013"/>
                </a:moveTo>
                <a:lnTo>
                  <a:pt x="4607395" y="4666697"/>
                </a:lnTo>
                <a:lnTo>
                  <a:pt x="4584551" y="4689527"/>
                </a:lnTo>
                <a:lnTo>
                  <a:pt x="4571859" y="4697137"/>
                </a:lnTo>
                <a:lnTo>
                  <a:pt x="4549015" y="4704748"/>
                </a:lnTo>
                <a:lnTo>
                  <a:pt x="4533786" y="4704748"/>
                </a:lnTo>
                <a:lnTo>
                  <a:pt x="4513480" y="4717431"/>
                </a:lnTo>
                <a:lnTo>
                  <a:pt x="4498250" y="4725041"/>
                </a:lnTo>
                <a:lnTo>
                  <a:pt x="4477944" y="4725041"/>
                </a:lnTo>
                <a:lnTo>
                  <a:pt x="4439870" y="4732652"/>
                </a:lnTo>
                <a:lnTo>
                  <a:pt x="4427179" y="4740262"/>
                </a:lnTo>
                <a:lnTo>
                  <a:pt x="4421190" y="4736271"/>
                </a:lnTo>
                <a:lnTo>
                  <a:pt x="4426901" y="4747677"/>
                </a:lnTo>
                <a:lnTo>
                  <a:pt x="4431981" y="4762893"/>
                </a:lnTo>
                <a:lnTo>
                  <a:pt x="4426901" y="4783182"/>
                </a:lnTo>
                <a:lnTo>
                  <a:pt x="4422266" y="4785496"/>
                </a:lnTo>
                <a:lnTo>
                  <a:pt x="4436270" y="4789309"/>
                </a:lnTo>
                <a:lnTo>
                  <a:pt x="4427536" y="4784077"/>
                </a:lnTo>
                <a:lnTo>
                  <a:pt x="4432623" y="4763757"/>
                </a:lnTo>
                <a:lnTo>
                  <a:pt x="4427536" y="4740897"/>
                </a:lnTo>
                <a:lnTo>
                  <a:pt x="4440254" y="4733277"/>
                </a:lnTo>
                <a:lnTo>
                  <a:pt x="4478408" y="4725657"/>
                </a:lnTo>
                <a:lnTo>
                  <a:pt x="4498757" y="4725657"/>
                </a:lnTo>
                <a:lnTo>
                  <a:pt x="4514019" y="4718037"/>
                </a:lnTo>
                <a:lnTo>
                  <a:pt x="4534368" y="4705337"/>
                </a:lnTo>
                <a:lnTo>
                  <a:pt x="4549629" y="4705337"/>
                </a:lnTo>
                <a:lnTo>
                  <a:pt x="4572522" y="4697717"/>
                </a:lnTo>
                <a:lnTo>
                  <a:pt x="4585240" y="4690097"/>
                </a:lnTo>
                <a:lnTo>
                  <a:pt x="4608132" y="4667237"/>
                </a:lnTo>
                <a:lnTo>
                  <a:pt x="4623394" y="4654537"/>
                </a:lnTo>
                <a:lnTo>
                  <a:pt x="4636112" y="4654537"/>
                </a:lnTo>
                <a:lnTo>
                  <a:pt x="4643743" y="4654537"/>
                </a:lnTo>
                <a:lnTo>
                  <a:pt x="4666635" y="4667237"/>
                </a:lnTo>
                <a:lnTo>
                  <a:pt x="4686984" y="4674857"/>
                </a:lnTo>
                <a:lnTo>
                  <a:pt x="4702246" y="4682477"/>
                </a:lnTo>
                <a:lnTo>
                  <a:pt x="4717399" y="4690042"/>
                </a:lnTo>
                <a:lnTo>
                  <a:pt x="4716540" y="4689527"/>
                </a:lnTo>
                <a:lnTo>
                  <a:pt x="4701310" y="4681917"/>
                </a:lnTo>
                <a:lnTo>
                  <a:pt x="4686081" y="4674307"/>
                </a:lnTo>
                <a:lnTo>
                  <a:pt x="4665775" y="4666697"/>
                </a:lnTo>
                <a:lnTo>
                  <a:pt x="4642931" y="4654013"/>
                </a:lnTo>
                <a:lnTo>
                  <a:pt x="4635316" y="4654013"/>
                </a:lnTo>
                <a:lnTo>
                  <a:pt x="4622625" y="4654013"/>
                </a:lnTo>
                <a:close/>
                <a:moveTo>
                  <a:pt x="3426063" y="4653757"/>
                </a:moveTo>
                <a:lnTo>
                  <a:pt x="3418625" y="4661227"/>
                </a:lnTo>
                <a:lnTo>
                  <a:pt x="3426217" y="4666311"/>
                </a:lnTo>
                <a:lnTo>
                  <a:pt x="3433812" y="4673937"/>
                </a:lnTo>
                <a:lnTo>
                  <a:pt x="3426217" y="4712066"/>
                </a:lnTo>
                <a:lnTo>
                  <a:pt x="3433812" y="4717150"/>
                </a:lnTo>
                <a:lnTo>
                  <a:pt x="3446468" y="4724776"/>
                </a:lnTo>
                <a:lnTo>
                  <a:pt x="3446468" y="4732402"/>
                </a:lnTo>
                <a:lnTo>
                  <a:pt x="3441406" y="4740028"/>
                </a:lnTo>
                <a:lnTo>
                  <a:pt x="3446468" y="4755279"/>
                </a:lnTo>
                <a:lnTo>
                  <a:pt x="3446468" y="4762905"/>
                </a:lnTo>
                <a:lnTo>
                  <a:pt x="3446468" y="4775615"/>
                </a:lnTo>
                <a:lnTo>
                  <a:pt x="3433812" y="4813744"/>
                </a:lnTo>
                <a:lnTo>
                  <a:pt x="3418625" y="4849332"/>
                </a:lnTo>
                <a:lnTo>
                  <a:pt x="3411030" y="4869667"/>
                </a:lnTo>
                <a:lnTo>
                  <a:pt x="3413061" y="4870687"/>
                </a:lnTo>
                <a:lnTo>
                  <a:pt x="3411540" y="4869167"/>
                </a:lnTo>
                <a:lnTo>
                  <a:pt x="3419164" y="4848847"/>
                </a:lnTo>
                <a:lnTo>
                  <a:pt x="3434412" y="4813287"/>
                </a:lnTo>
                <a:lnTo>
                  <a:pt x="3447117" y="4775187"/>
                </a:lnTo>
                <a:lnTo>
                  <a:pt x="3447117" y="4762487"/>
                </a:lnTo>
                <a:lnTo>
                  <a:pt x="3447117" y="4754867"/>
                </a:lnTo>
                <a:lnTo>
                  <a:pt x="3442034" y="4739627"/>
                </a:lnTo>
                <a:lnTo>
                  <a:pt x="3447117" y="4732007"/>
                </a:lnTo>
                <a:lnTo>
                  <a:pt x="3447117" y="4724387"/>
                </a:lnTo>
                <a:lnTo>
                  <a:pt x="3434412" y="4716767"/>
                </a:lnTo>
                <a:lnTo>
                  <a:pt x="3426788" y="4711687"/>
                </a:lnTo>
                <a:lnTo>
                  <a:pt x="3434412" y="4673587"/>
                </a:lnTo>
                <a:lnTo>
                  <a:pt x="3426788" y="4665967"/>
                </a:lnTo>
                <a:lnTo>
                  <a:pt x="3419164" y="4660887"/>
                </a:lnTo>
                <a:lnTo>
                  <a:pt x="3426206" y="4653849"/>
                </a:lnTo>
                <a:lnTo>
                  <a:pt x="3426063" y="4653757"/>
                </a:lnTo>
                <a:close/>
                <a:moveTo>
                  <a:pt x="3889297" y="4653267"/>
                </a:moveTo>
                <a:lnTo>
                  <a:pt x="3889068" y="4653840"/>
                </a:lnTo>
                <a:lnTo>
                  <a:pt x="3903661" y="4653840"/>
                </a:lnTo>
                <a:lnTo>
                  <a:pt x="3918901" y="4661448"/>
                </a:lnTo>
                <a:lnTo>
                  <a:pt x="3919574" y="4660777"/>
                </a:lnTo>
                <a:lnTo>
                  <a:pt x="3904545" y="4653267"/>
                </a:lnTo>
                <a:lnTo>
                  <a:pt x="3889297" y="4653267"/>
                </a:lnTo>
                <a:close/>
                <a:moveTo>
                  <a:pt x="2847658" y="4638803"/>
                </a:moveTo>
                <a:lnTo>
                  <a:pt x="2847658" y="4654057"/>
                </a:lnTo>
                <a:lnTo>
                  <a:pt x="2846902" y="4655318"/>
                </a:lnTo>
                <a:lnTo>
                  <a:pt x="2847665" y="4654048"/>
                </a:lnTo>
                <a:lnTo>
                  <a:pt x="2847665" y="4638824"/>
                </a:lnTo>
                <a:lnTo>
                  <a:pt x="2852750" y="4638824"/>
                </a:lnTo>
                <a:lnTo>
                  <a:pt x="2856138" y="4642206"/>
                </a:lnTo>
                <a:lnTo>
                  <a:pt x="2852738" y="4638803"/>
                </a:lnTo>
                <a:lnTo>
                  <a:pt x="2847658" y="4638803"/>
                </a:lnTo>
                <a:close/>
                <a:moveTo>
                  <a:pt x="3990241" y="4615432"/>
                </a:moveTo>
                <a:lnTo>
                  <a:pt x="3970618" y="4622787"/>
                </a:lnTo>
                <a:lnTo>
                  <a:pt x="3957081" y="4631807"/>
                </a:lnTo>
                <a:lnTo>
                  <a:pt x="3969701" y="4623406"/>
                </a:lnTo>
                <a:lnTo>
                  <a:pt x="3990021" y="4615798"/>
                </a:lnTo>
                <a:lnTo>
                  <a:pt x="3990241" y="4615432"/>
                </a:lnTo>
                <a:close/>
                <a:moveTo>
                  <a:pt x="2911158" y="4595630"/>
                </a:moveTo>
                <a:lnTo>
                  <a:pt x="2911158" y="4615924"/>
                </a:lnTo>
                <a:lnTo>
                  <a:pt x="2903538" y="4638803"/>
                </a:lnTo>
                <a:lnTo>
                  <a:pt x="2898462" y="4654048"/>
                </a:lnTo>
                <a:lnTo>
                  <a:pt x="2898508" y="4654048"/>
                </a:lnTo>
                <a:lnTo>
                  <a:pt x="2903593" y="4638824"/>
                </a:lnTo>
                <a:lnTo>
                  <a:pt x="2911219" y="4615988"/>
                </a:lnTo>
                <a:lnTo>
                  <a:pt x="2911219" y="4595690"/>
                </a:lnTo>
                <a:lnTo>
                  <a:pt x="2911158" y="4595630"/>
                </a:lnTo>
                <a:close/>
                <a:moveTo>
                  <a:pt x="513304" y="4595262"/>
                </a:moveTo>
                <a:lnTo>
                  <a:pt x="513304" y="4602886"/>
                </a:lnTo>
                <a:lnTo>
                  <a:pt x="513304" y="4610511"/>
                </a:lnTo>
                <a:lnTo>
                  <a:pt x="498057" y="4602886"/>
                </a:lnTo>
                <a:lnTo>
                  <a:pt x="505681" y="4602886"/>
                </a:lnTo>
                <a:lnTo>
                  <a:pt x="513304" y="4595262"/>
                </a:lnTo>
                <a:close/>
                <a:moveTo>
                  <a:pt x="485352" y="4595262"/>
                </a:moveTo>
                <a:lnTo>
                  <a:pt x="490434" y="4595262"/>
                </a:lnTo>
                <a:lnTo>
                  <a:pt x="498057" y="4602886"/>
                </a:lnTo>
                <a:lnTo>
                  <a:pt x="485352" y="4595262"/>
                </a:lnTo>
                <a:close/>
                <a:moveTo>
                  <a:pt x="2672082" y="4594847"/>
                </a:moveTo>
                <a:lnTo>
                  <a:pt x="2672082" y="4602467"/>
                </a:lnTo>
                <a:lnTo>
                  <a:pt x="2672399" y="4602784"/>
                </a:lnTo>
                <a:lnTo>
                  <a:pt x="2672399" y="4595586"/>
                </a:lnTo>
                <a:lnTo>
                  <a:pt x="2680018" y="4595586"/>
                </a:lnTo>
                <a:lnTo>
                  <a:pt x="2679649" y="4594847"/>
                </a:lnTo>
                <a:lnTo>
                  <a:pt x="2672082" y="4594847"/>
                </a:lnTo>
                <a:close/>
                <a:moveTo>
                  <a:pt x="2476569" y="4587294"/>
                </a:moveTo>
                <a:lnTo>
                  <a:pt x="2476569" y="4588148"/>
                </a:lnTo>
                <a:lnTo>
                  <a:pt x="2484168" y="4595763"/>
                </a:lnTo>
                <a:lnTo>
                  <a:pt x="2506968" y="4603378"/>
                </a:lnTo>
                <a:lnTo>
                  <a:pt x="2519633" y="4616069"/>
                </a:lnTo>
                <a:lnTo>
                  <a:pt x="2527234" y="4638912"/>
                </a:lnTo>
                <a:lnTo>
                  <a:pt x="2527234" y="4654142"/>
                </a:lnTo>
                <a:lnTo>
                  <a:pt x="2527234" y="4666833"/>
                </a:lnTo>
                <a:lnTo>
                  <a:pt x="2534833" y="4674447"/>
                </a:lnTo>
                <a:lnTo>
                  <a:pt x="2557632" y="4674447"/>
                </a:lnTo>
                <a:lnTo>
                  <a:pt x="2585498" y="4666833"/>
                </a:lnTo>
                <a:lnTo>
                  <a:pt x="2620963" y="4666833"/>
                </a:lnTo>
                <a:lnTo>
                  <a:pt x="2613364" y="4674447"/>
                </a:lnTo>
                <a:lnTo>
                  <a:pt x="2613364" y="4682062"/>
                </a:lnTo>
                <a:lnTo>
                  <a:pt x="2620963" y="4697291"/>
                </a:lnTo>
                <a:lnTo>
                  <a:pt x="2620963" y="4704900"/>
                </a:lnTo>
                <a:lnTo>
                  <a:pt x="2621598" y="4704900"/>
                </a:lnTo>
                <a:lnTo>
                  <a:pt x="2621598" y="4697274"/>
                </a:lnTo>
                <a:lnTo>
                  <a:pt x="2613979" y="4682021"/>
                </a:lnTo>
                <a:lnTo>
                  <a:pt x="2613979" y="4674394"/>
                </a:lnTo>
                <a:lnTo>
                  <a:pt x="2621598" y="4666767"/>
                </a:lnTo>
                <a:lnTo>
                  <a:pt x="2629219" y="4666767"/>
                </a:lnTo>
                <a:lnTo>
                  <a:pt x="2652079" y="4674394"/>
                </a:lnTo>
                <a:lnTo>
                  <a:pt x="2664778" y="4661683"/>
                </a:lnTo>
                <a:lnTo>
                  <a:pt x="2672399" y="4638803"/>
                </a:lnTo>
                <a:lnTo>
                  <a:pt x="2680018" y="4623550"/>
                </a:lnTo>
                <a:lnTo>
                  <a:pt x="2680018" y="4610839"/>
                </a:lnTo>
                <a:lnTo>
                  <a:pt x="2679702" y="4610522"/>
                </a:lnTo>
                <a:lnTo>
                  <a:pt x="2679702" y="4622787"/>
                </a:lnTo>
                <a:lnTo>
                  <a:pt x="2672082" y="4638027"/>
                </a:lnTo>
                <a:lnTo>
                  <a:pt x="2664461" y="4660887"/>
                </a:lnTo>
                <a:lnTo>
                  <a:pt x="2651762" y="4673587"/>
                </a:lnTo>
                <a:lnTo>
                  <a:pt x="2628900" y="4665967"/>
                </a:lnTo>
                <a:lnTo>
                  <a:pt x="2613662" y="4665967"/>
                </a:lnTo>
                <a:lnTo>
                  <a:pt x="2585721" y="4665967"/>
                </a:lnTo>
                <a:lnTo>
                  <a:pt x="2557781" y="4673587"/>
                </a:lnTo>
                <a:lnTo>
                  <a:pt x="2534922" y="4673587"/>
                </a:lnTo>
                <a:lnTo>
                  <a:pt x="2527302" y="4665967"/>
                </a:lnTo>
                <a:lnTo>
                  <a:pt x="2527302" y="4653267"/>
                </a:lnTo>
                <a:lnTo>
                  <a:pt x="2527302" y="4638027"/>
                </a:lnTo>
                <a:lnTo>
                  <a:pt x="2519681" y="4615167"/>
                </a:lnTo>
                <a:lnTo>
                  <a:pt x="2506982" y="4602467"/>
                </a:lnTo>
                <a:lnTo>
                  <a:pt x="2484120" y="4594847"/>
                </a:lnTo>
                <a:lnTo>
                  <a:pt x="2476569" y="4587294"/>
                </a:lnTo>
                <a:close/>
                <a:moveTo>
                  <a:pt x="454858" y="4580013"/>
                </a:moveTo>
                <a:lnTo>
                  <a:pt x="454858" y="4595262"/>
                </a:lnTo>
                <a:lnTo>
                  <a:pt x="454858" y="4602886"/>
                </a:lnTo>
                <a:lnTo>
                  <a:pt x="462481" y="4602886"/>
                </a:lnTo>
                <a:lnTo>
                  <a:pt x="470104" y="4595262"/>
                </a:lnTo>
                <a:lnTo>
                  <a:pt x="477728" y="4602886"/>
                </a:lnTo>
                <a:lnTo>
                  <a:pt x="485351" y="4610511"/>
                </a:lnTo>
                <a:lnTo>
                  <a:pt x="490433" y="4615594"/>
                </a:lnTo>
                <a:lnTo>
                  <a:pt x="498056" y="4615594"/>
                </a:lnTo>
                <a:lnTo>
                  <a:pt x="513303" y="4615594"/>
                </a:lnTo>
                <a:lnTo>
                  <a:pt x="520926" y="4615594"/>
                </a:lnTo>
                <a:lnTo>
                  <a:pt x="513303" y="4630843"/>
                </a:lnTo>
                <a:lnTo>
                  <a:pt x="498056" y="4623218"/>
                </a:lnTo>
                <a:lnTo>
                  <a:pt x="490433" y="4623218"/>
                </a:lnTo>
                <a:lnTo>
                  <a:pt x="485351" y="4638467"/>
                </a:lnTo>
                <a:lnTo>
                  <a:pt x="477728" y="4646091"/>
                </a:lnTo>
                <a:lnTo>
                  <a:pt x="477728" y="4653716"/>
                </a:lnTo>
                <a:lnTo>
                  <a:pt x="462481" y="4666423"/>
                </a:lnTo>
                <a:lnTo>
                  <a:pt x="462481" y="4674048"/>
                </a:lnTo>
                <a:lnTo>
                  <a:pt x="454858" y="4689297"/>
                </a:lnTo>
                <a:lnTo>
                  <a:pt x="447234" y="4689297"/>
                </a:lnTo>
                <a:lnTo>
                  <a:pt x="442152" y="4689297"/>
                </a:lnTo>
                <a:lnTo>
                  <a:pt x="434529" y="4696921"/>
                </a:lnTo>
                <a:lnTo>
                  <a:pt x="426906" y="4704546"/>
                </a:lnTo>
                <a:lnTo>
                  <a:pt x="419282" y="4696921"/>
                </a:lnTo>
                <a:lnTo>
                  <a:pt x="419282" y="4689297"/>
                </a:lnTo>
                <a:lnTo>
                  <a:pt x="411659" y="4689297"/>
                </a:lnTo>
                <a:lnTo>
                  <a:pt x="411659" y="4666423"/>
                </a:lnTo>
                <a:lnTo>
                  <a:pt x="419282" y="4653716"/>
                </a:lnTo>
                <a:lnTo>
                  <a:pt x="426906" y="4646091"/>
                </a:lnTo>
                <a:lnTo>
                  <a:pt x="434529" y="4630843"/>
                </a:lnTo>
                <a:lnTo>
                  <a:pt x="442152" y="4615594"/>
                </a:lnTo>
                <a:lnTo>
                  <a:pt x="442152" y="4610511"/>
                </a:lnTo>
                <a:lnTo>
                  <a:pt x="442152" y="4595262"/>
                </a:lnTo>
                <a:lnTo>
                  <a:pt x="454858" y="4580013"/>
                </a:lnTo>
                <a:close/>
                <a:moveTo>
                  <a:pt x="2121791" y="4559287"/>
                </a:moveTo>
                <a:lnTo>
                  <a:pt x="2120753" y="4560326"/>
                </a:lnTo>
                <a:lnTo>
                  <a:pt x="2128367" y="4560326"/>
                </a:lnTo>
                <a:lnTo>
                  <a:pt x="2143114" y="4572634"/>
                </a:lnTo>
                <a:lnTo>
                  <a:pt x="2143762" y="4571987"/>
                </a:lnTo>
                <a:lnTo>
                  <a:pt x="2128522" y="4559287"/>
                </a:lnTo>
                <a:lnTo>
                  <a:pt x="2121791" y="4559287"/>
                </a:lnTo>
                <a:close/>
                <a:moveTo>
                  <a:pt x="3997763" y="4552152"/>
                </a:moveTo>
                <a:lnTo>
                  <a:pt x="3985866" y="4559287"/>
                </a:lnTo>
                <a:lnTo>
                  <a:pt x="3985866" y="4559449"/>
                </a:lnTo>
                <a:lnTo>
                  <a:pt x="3997641" y="4552395"/>
                </a:lnTo>
                <a:lnTo>
                  <a:pt x="3997763" y="4552152"/>
                </a:lnTo>
                <a:close/>
                <a:moveTo>
                  <a:pt x="3642793" y="4521982"/>
                </a:moveTo>
                <a:lnTo>
                  <a:pt x="3642701" y="4522105"/>
                </a:lnTo>
                <a:lnTo>
                  <a:pt x="3642701" y="4544999"/>
                </a:lnTo>
                <a:lnTo>
                  <a:pt x="3650313" y="4565350"/>
                </a:lnTo>
                <a:lnTo>
                  <a:pt x="3657924" y="4595876"/>
                </a:lnTo>
                <a:lnTo>
                  <a:pt x="3665203" y="4610471"/>
                </a:lnTo>
                <a:lnTo>
                  <a:pt x="3665664" y="4610087"/>
                </a:lnTo>
                <a:lnTo>
                  <a:pt x="3658041" y="4594847"/>
                </a:lnTo>
                <a:lnTo>
                  <a:pt x="3650417" y="4564367"/>
                </a:lnTo>
                <a:lnTo>
                  <a:pt x="3642793" y="4544047"/>
                </a:lnTo>
                <a:lnTo>
                  <a:pt x="3642793" y="4521982"/>
                </a:lnTo>
                <a:close/>
                <a:moveTo>
                  <a:pt x="4427124" y="4509420"/>
                </a:moveTo>
                <a:lnTo>
                  <a:pt x="4447221" y="4521961"/>
                </a:lnTo>
                <a:lnTo>
                  <a:pt x="4447221" y="4544786"/>
                </a:lnTo>
                <a:lnTo>
                  <a:pt x="4439601" y="4572684"/>
                </a:lnTo>
                <a:lnTo>
                  <a:pt x="4439601" y="4580292"/>
                </a:lnTo>
                <a:lnTo>
                  <a:pt x="4426901" y="4595509"/>
                </a:lnTo>
                <a:lnTo>
                  <a:pt x="4419281" y="4603117"/>
                </a:lnTo>
                <a:lnTo>
                  <a:pt x="4426901" y="4610726"/>
                </a:lnTo>
                <a:lnTo>
                  <a:pt x="4426901" y="4631015"/>
                </a:lnTo>
                <a:lnTo>
                  <a:pt x="4426901" y="4638623"/>
                </a:lnTo>
                <a:lnTo>
                  <a:pt x="4419281" y="4638623"/>
                </a:lnTo>
                <a:lnTo>
                  <a:pt x="4404041" y="4646231"/>
                </a:lnTo>
                <a:lnTo>
                  <a:pt x="4404041" y="4653840"/>
                </a:lnTo>
                <a:lnTo>
                  <a:pt x="4411661" y="4674129"/>
                </a:lnTo>
                <a:lnTo>
                  <a:pt x="4411661" y="4696954"/>
                </a:lnTo>
                <a:lnTo>
                  <a:pt x="4404041" y="4712171"/>
                </a:lnTo>
                <a:lnTo>
                  <a:pt x="4404041" y="4717243"/>
                </a:lnTo>
                <a:lnTo>
                  <a:pt x="4404335" y="4717536"/>
                </a:lnTo>
                <a:lnTo>
                  <a:pt x="4404335" y="4712358"/>
                </a:lnTo>
                <a:lnTo>
                  <a:pt x="4411950" y="4697137"/>
                </a:lnTo>
                <a:lnTo>
                  <a:pt x="4411950" y="4674307"/>
                </a:lnTo>
                <a:lnTo>
                  <a:pt x="4404335" y="4654013"/>
                </a:lnTo>
                <a:lnTo>
                  <a:pt x="4404335" y="4646403"/>
                </a:lnTo>
                <a:lnTo>
                  <a:pt x="4419564" y="4638793"/>
                </a:lnTo>
                <a:lnTo>
                  <a:pt x="4427179" y="4638793"/>
                </a:lnTo>
                <a:lnTo>
                  <a:pt x="4427179" y="4631183"/>
                </a:lnTo>
                <a:lnTo>
                  <a:pt x="4427179" y="4610889"/>
                </a:lnTo>
                <a:lnTo>
                  <a:pt x="4419564" y="4603279"/>
                </a:lnTo>
                <a:lnTo>
                  <a:pt x="4427179" y="4595668"/>
                </a:lnTo>
                <a:lnTo>
                  <a:pt x="4439870" y="4580448"/>
                </a:lnTo>
                <a:lnTo>
                  <a:pt x="4439870" y="4572838"/>
                </a:lnTo>
                <a:lnTo>
                  <a:pt x="4447485" y="4544934"/>
                </a:lnTo>
                <a:lnTo>
                  <a:pt x="4447485" y="4522103"/>
                </a:lnTo>
                <a:lnTo>
                  <a:pt x="4427179" y="4509420"/>
                </a:lnTo>
                <a:lnTo>
                  <a:pt x="4427124" y="4509420"/>
                </a:lnTo>
                <a:close/>
                <a:moveTo>
                  <a:pt x="2672082" y="4500892"/>
                </a:moveTo>
                <a:lnTo>
                  <a:pt x="2672082" y="4521187"/>
                </a:lnTo>
                <a:lnTo>
                  <a:pt x="2664461" y="4551667"/>
                </a:lnTo>
                <a:lnTo>
                  <a:pt x="2672082" y="4579607"/>
                </a:lnTo>
                <a:lnTo>
                  <a:pt x="2672343" y="4580129"/>
                </a:lnTo>
                <a:lnTo>
                  <a:pt x="2664778" y="4552369"/>
                </a:lnTo>
                <a:lnTo>
                  <a:pt x="2672399" y="4521863"/>
                </a:lnTo>
                <a:lnTo>
                  <a:pt x="2672399" y="4501526"/>
                </a:lnTo>
                <a:lnTo>
                  <a:pt x="2672082" y="4500892"/>
                </a:lnTo>
                <a:close/>
                <a:moveTo>
                  <a:pt x="4040821" y="4486341"/>
                </a:moveTo>
                <a:lnTo>
                  <a:pt x="4021444" y="4500867"/>
                </a:lnTo>
                <a:lnTo>
                  <a:pt x="3998572" y="4513567"/>
                </a:lnTo>
                <a:lnTo>
                  <a:pt x="3998572" y="4513836"/>
                </a:lnTo>
                <a:lnTo>
                  <a:pt x="4020501" y="4501672"/>
                </a:lnTo>
                <a:lnTo>
                  <a:pt x="4040821" y="4486455"/>
                </a:lnTo>
                <a:lnTo>
                  <a:pt x="4040821" y="4486341"/>
                </a:lnTo>
                <a:close/>
                <a:moveTo>
                  <a:pt x="5280754" y="4451237"/>
                </a:moveTo>
                <a:lnTo>
                  <a:pt x="5280754" y="4463957"/>
                </a:lnTo>
                <a:lnTo>
                  <a:pt x="5280754" y="4479221"/>
                </a:lnTo>
                <a:lnTo>
                  <a:pt x="5280754" y="4494020"/>
                </a:lnTo>
                <a:lnTo>
                  <a:pt x="5280976" y="4493853"/>
                </a:lnTo>
                <a:lnTo>
                  <a:pt x="5280976" y="4478621"/>
                </a:lnTo>
                <a:lnTo>
                  <a:pt x="5280976" y="4463388"/>
                </a:lnTo>
                <a:lnTo>
                  <a:pt x="5280976" y="4451349"/>
                </a:lnTo>
                <a:lnTo>
                  <a:pt x="5280754" y="4451237"/>
                </a:lnTo>
                <a:close/>
                <a:moveTo>
                  <a:pt x="579372" y="4427524"/>
                </a:moveTo>
                <a:lnTo>
                  <a:pt x="586996" y="4427524"/>
                </a:lnTo>
                <a:lnTo>
                  <a:pt x="592078" y="4427524"/>
                </a:lnTo>
                <a:lnTo>
                  <a:pt x="599701" y="4435148"/>
                </a:lnTo>
                <a:lnTo>
                  <a:pt x="599701" y="4442773"/>
                </a:lnTo>
                <a:lnTo>
                  <a:pt x="607324" y="4450397"/>
                </a:lnTo>
                <a:lnTo>
                  <a:pt x="599701" y="4458022"/>
                </a:lnTo>
                <a:lnTo>
                  <a:pt x="599701" y="4463105"/>
                </a:lnTo>
                <a:lnTo>
                  <a:pt x="592078" y="4470729"/>
                </a:lnTo>
                <a:lnTo>
                  <a:pt x="586996" y="4470729"/>
                </a:lnTo>
                <a:lnTo>
                  <a:pt x="586996" y="4478353"/>
                </a:lnTo>
                <a:lnTo>
                  <a:pt x="586996" y="4485978"/>
                </a:lnTo>
                <a:lnTo>
                  <a:pt x="586996" y="4493602"/>
                </a:lnTo>
                <a:lnTo>
                  <a:pt x="579372" y="4508851"/>
                </a:lnTo>
                <a:lnTo>
                  <a:pt x="556503" y="4521559"/>
                </a:lnTo>
                <a:lnTo>
                  <a:pt x="541256" y="4536808"/>
                </a:lnTo>
                <a:lnTo>
                  <a:pt x="536174" y="4544432"/>
                </a:lnTo>
                <a:lnTo>
                  <a:pt x="528550" y="4544432"/>
                </a:lnTo>
                <a:lnTo>
                  <a:pt x="528550" y="4552057"/>
                </a:lnTo>
                <a:lnTo>
                  <a:pt x="528550" y="4559681"/>
                </a:lnTo>
                <a:lnTo>
                  <a:pt x="520927" y="4564764"/>
                </a:lnTo>
                <a:lnTo>
                  <a:pt x="528550" y="4564764"/>
                </a:lnTo>
                <a:lnTo>
                  <a:pt x="536174" y="4564764"/>
                </a:lnTo>
                <a:lnTo>
                  <a:pt x="528550" y="4572388"/>
                </a:lnTo>
                <a:lnTo>
                  <a:pt x="528550" y="4580013"/>
                </a:lnTo>
                <a:lnTo>
                  <a:pt x="528550" y="4587637"/>
                </a:lnTo>
                <a:lnTo>
                  <a:pt x="528550" y="4595262"/>
                </a:lnTo>
                <a:lnTo>
                  <a:pt x="513304" y="4595262"/>
                </a:lnTo>
                <a:lnTo>
                  <a:pt x="505681" y="4572388"/>
                </a:lnTo>
                <a:lnTo>
                  <a:pt x="505681" y="4580013"/>
                </a:lnTo>
                <a:lnTo>
                  <a:pt x="498057" y="4587637"/>
                </a:lnTo>
                <a:lnTo>
                  <a:pt x="490434" y="4580013"/>
                </a:lnTo>
                <a:lnTo>
                  <a:pt x="485352" y="4580013"/>
                </a:lnTo>
                <a:lnTo>
                  <a:pt x="477729" y="4580013"/>
                </a:lnTo>
                <a:lnTo>
                  <a:pt x="470105" y="4572388"/>
                </a:lnTo>
                <a:lnTo>
                  <a:pt x="477729" y="4572388"/>
                </a:lnTo>
                <a:lnTo>
                  <a:pt x="485352" y="4564764"/>
                </a:lnTo>
                <a:lnTo>
                  <a:pt x="485352" y="4559681"/>
                </a:lnTo>
                <a:lnTo>
                  <a:pt x="490434" y="4552057"/>
                </a:lnTo>
                <a:lnTo>
                  <a:pt x="490434" y="4536808"/>
                </a:lnTo>
                <a:lnTo>
                  <a:pt x="498057" y="4529183"/>
                </a:lnTo>
                <a:lnTo>
                  <a:pt x="490434" y="4521559"/>
                </a:lnTo>
                <a:lnTo>
                  <a:pt x="498057" y="4521559"/>
                </a:lnTo>
                <a:lnTo>
                  <a:pt x="505681" y="4508851"/>
                </a:lnTo>
                <a:lnTo>
                  <a:pt x="513304" y="4501227"/>
                </a:lnTo>
                <a:lnTo>
                  <a:pt x="520927" y="4501227"/>
                </a:lnTo>
                <a:lnTo>
                  <a:pt x="528550" y="4493602"/>
                </a:lnTo>
                <a:lnTo>
                  <a:pt x="520927" y="4485978"/>
                </a:lnTo>
                <a:lnTo>
                  <a:pt x="513304" y="4478353"/>
                </a:lnTo>
                <a:lnTo>
                  <a:pt x="513304" y="4470729"/>
                </a:lnTo>
                <a:lnTo>
                  <a:pt x="520927" y="4470729"/>
                </a:lnTo>
                <a:lnTo>
                  <a:pt x="528550" y="4458022"/>
                </a:lnTo>
                <a:lnTo>
                  <a:pt x="536174" y="4442773"/>
                </a:lnTo>
                <a:lnTo>
                  <a:pt x="541256" y="4442773"/>
                </a:lnTo>
                <a:lnTo>
                  <a:pt x="548879" y="4442773"/>
                </a:lnTo>
                <a:lnTo>
                  <a:pt x="548879" y="4450397"/>
                </a:lnTo>
                <a:lnTo>
                  <a:pt x="556503" y="4450397"/>
                </a:lnTo>
                <a:lnTo>
                  <a:pt x="564126" y="4442773"/>
                </a:lnTo>
                <a:lnTo>
                  <a:pt x="571749" y="4435148"/>
                </a:lnTo>
                <a:lnTo>
                  <a:pt x="579372" y="4427524"/>
                </a:lnTo>
                <a:close/>
                <a:moveTo>
                  <a:pt x="3716261" y="4426749"/>
                </a:moveTo>
                <a:lnTo>
                  <a:pt x="3716261" y="4427436"/>
                </a:lnTo>
                <a:lnTo>
                  <a:pt x="3716490" y="4427207"/>
                </a:lnTo>
                <a:lnTo>
                  <a:pt x="3716261" y="4426749"/>
                </a:lnTo>
                <a:close/>
                <a:moveTo>
                  <a:pt x="4795226" y="4413024"/>
                </a:moveTo>
                <a:lnTo>
                  <a:pt x="4787611" y="4428244"/>
                </a:lnTo>
                <a:lnTo>
                  <a:pt x="4767305" y="4458685"/>
                </a:lnTo>
                <a:lnTo>
                  <a:pt x="4759690" y="4478979"/>
                </a:lnTo>
                <a:lnTo>
                  <a:pt x="4767305" y="4486589"/>
                </a:lnTo>
                <a:lnTo>
                  <a:pt x="4772381" y="4501809"/>
                </a:lnTo>
                <a:lnTo>
                  <a:pt x="4787611" y="4509420"/>
                </a:lnTo>
                <a:lnTo>
                  <a:pt x="4802840" y="4514493"/>
                </a:lnTo>
                <a:lnTo>
                  <a:pt x="4795226" y="4529713"/>
                </a:lnTo>
                <a:lnTo>
                  <a:pt x="4772381" y="4544934"/>
                </a:lnTo>
                <a:lnTo>
                  <a:pt x="4752075" y="4580448"/>
                </a:lnTo>
                <a:lnTo>
                  <a:pt x="4729231" y="4610889"/>
                </a:lnTo>
                <a:lnTo>
                  <a:pt x="4729231" y="4623572"/>
                </a:lnTo>
                <a:lnTo>
                  <a:pt x="4736846" y="4631183"/>
                </a:lnTo>
                <a:lnTo>
                  <a:pt x="4744461" y="4638793"/>
                </a:lnTo>
                <a:lnTo>
                  <a:pt x="4752075" y="4654013"/>
                </a:lnTo>
                <a:lnTo>
                  <a:pt x="4767305" y="4666697"/>
                </a:lnTo>
                <a:lnTo>
                  <a:pt x="4787611" y="4674307"/>
                </a:lnTo>
                <a:lnTo>
                  <a:pt x="4802840" y="4681917"/>
                </a:lnTo>
                <a:lnTo>
                  <a:pt x="4823146" y="4689527"/>
                </a:lnTo>
                <a:lnTo>
                  <a:pt x="4823146" y="4704748"/>
                </a:lnTo>
                <a:lnTo>
                  <a:pt x="4823910" y="4706782"/>
                </a:lnTo>
                <a:lnTo>
                  <a:pt x="4823910" y="4689498"/>
                </a:lnTo>
                <a:lnTo>
                  <a:pt x="4803560" y="4681883"/>
                </a:lnTo>
                <a:lnTo>
                  <a:pt x="4788298" y="4674268"/>
                </a:lnTo>
                <a:lnTo>
                  <a:pt x="4767948" y="4666654"/>
                </a:lnTo>
                <a:lnTo>
                  <a:pt x="4752686" y="4653963"/>
                </a:lnTo>
                <a:lnTo>
                  <a:pt x="4745055" y="4638733"/>
                </a:lnTo>
                <a:lnTo>
                  <a:pt x="4737424" y="4631119"/>
                </a:lnTo>
                <a:lnTo>
                  <a:pt x="4732336" y="4623504"/>
                </a:lnTo>
                <a:lnTo>
                  <a:pt x="4732336" y="4610813"/>
                </a:lnTo>
                <a:lnTo>
                  <a:pt x="4752686" y="4580355"/>
                </a:lnTo>
                <a:lnTo>
                  <a:pt x="4773036" y="4544820"/>
                </a:lnTo>
                <a:lnTo>
                  <a:pt x="4795929" y="4529590"/>
                </a:lnTo>
                <a:lnTo>
                  <a:pt x="4803560" y="4514361"/>
                </a:lnTo>
                <a:lnTo>
                  <a:pt x="4788298" y="4509285"/>
                </a:lnTo>
                <a:lnTo>
                  <a:pt x="4773036" y="4501670"/>
                </a:lnTo>
                <a:lnTo>
                  <a:pt x="4767948" y="4486441"/>
                </a:lnTo>
                <a:lnTo>
                  <a:pt x="4760317" y="4478826"/>
                </a:lnTo>
                <a:lnTo>
                  <a:pt x="4767948" y="4458521"/>
                </a:lnTo>
                <a:lnTo>
                  <a:pt x="4788298" y="4428062"/>
                </a:lnTo>
                <a:lnTo>
                  <a:pt x="4795834" y="4413024"/>
                </a:lnTo>
                <a:lnTo>
                  <a:pt x="4795226" y="4413024"/>
                </a:lnTo>
                <a:close/>
                <a:moveTo>
                  <a:pt x="4063773" y="4412663"/>
                </a:moveTo>
                <a:lnTo>
                  <a:pt x="4041936" y="4419918"/>
                </a:lnTo>
                <a:lnTo>
                  <a:pt x="4034305" y="4419918"/>
                </a:lnTo>
                <a:lnTo>
                  <a:pt x="4034305" y="4427022"/>
                </a:lnTo>
                <a:lnTo>
                  <a:pt x="4040821" y="4420516"/>
                </a:lnTo>
                <a:lnTo>
                  <a:pt x="4063681" y="4412908"/>
                </a:lnTo>
                <a:lnTo>
                  <a:pt x="4063773" y="4412663"/>
                </a:lnTo>
                <a:close/>
                <a:moveTo>
                  <a:pt x="3790187" y="4412285"/>
                </a:moveTo>
                <a:lnTo>
                  <a:pt x="3790119" y="4412312"/>
                </a:lnTo>
                <a:lnTo>
                  <a:pt x="3790119" y="4419655"/>
                </a:lnTo>
                <a:lnTo>
                  <a:pt x="3790187" y="4419587"/>
                </a:lnTo>
                <a:lnTo>
                  <a:pt x="3790187" y="4412285"/>
                </a:lnTo>
                <a:close/>
                <a:moveTo>
                  <a:pt x="3520472" y="4392813"/>
                </a:moveTo>
                <a:lnTo>
                  <a:pt x="3519711" y="4393576"/>
                </a:lnTo>
                <a:lnTo>
                  <a:pt x="3520472" y="4392814"/>
                </a:lnTo>
                <a:lnTo>
                  <a:pt x="3520472" y="4392813"/>
                </a:lnTo>
                <a:close/>
                <a:moveTo>
                  <a:pt x="4099241" y="4377266"/>
                </a:moveTo>
                <a:lnTo>
                  <a:pt x="4080090" y="4384424"/>
                </a:lnTo>
                <a:lnTo>
                  <a:pt x="4079852" y="4384662"/>
                </a:lnTo>
                <a:lnTo>
                  <a:pt x="4099241" y="4377402"/>
                </a:lnTo>
                <a:lnTo>
                  <a:pt x="4099241" y="4377266"/>
                </a:lnTo>
                <a:close/>
                <a:moveTo>
                  <a:pt x="4456263" y="4376929"/>
                </a:moveTo>
                <a:lnTo>
                  <a:pt x="4454841" y="4377402"/>
                </a:lnTo>
                <a:lnTo>
                  <a:pt x="4431981" y="4385010"/>
                </a:lnTo>
                <a:lnTo>
                  <a:pt x="4404041" y="4400227"/>
                </a:lnTo>
                <a:lnTo>
                  <a:pt x="4396421" y="4400227"/>
                </a:lnTo>
                <a:lnTo>
                  <a:pt x="4396421" y="4412908"/>
                </a:lnTo>
                <a:lnTo>
                  <a:pt x="4388801" y="4428124"/>
                </a:lnTo>
                <a:lnTo>
                  <a:pt x="4381181" y="4443341"/>
                </a:lnTo>
                <a:lnTo>
                  <a:pt x="4368481" y="4458558"/>
                </a:lnTo>
                <a:lnTo>
                  <a:pt x="4368481" y="4463630"/>
                </a:lnTo>
                <a:lnTo>
                  <a:pt x="4368481" y="4486455"/>
                </a:lnTo>
                <a:lnTo>
                  <a:pt x="4388801" y="4501672"/>
                </a:lnTo>
                <a:lnTo>
                  <a:pt x="4404041" y="4509281"/>
                </a:lnTo>
                <a:lnTo>
                  <a:pt x="4404057" y="4509281"/>
                </a:lnTo>
                <a:lnTo>
                  <a:pt x="4389105" y="4501809"/>
                </a:lnTo>
                <a:lnTo>
                  <a:pt x="4368799" y="4486589"/>
                </a:lnTo>
                <a:lnTo>
                  <a:pt x="4368799" y="4463759"/>
                </a:lnTo>
                <a:lnTo>
                  <a:pt x="4368799" y="4458685"/>
                </a:lnTo>
                <a:lnTo>
                  <a:pt x="4381491" y="4443465"/>
                </a:lnTo>
                <a:lnTo>
                  <a:pt x="4389105" y="4428244"/>
                </a:lnTo>
                <a:lnTo>
                  <a:pt x="4396720" y="4413024"/>
                </a:lnTo>
                <a:lnTo>
                  <a:pt x="4396720" y="4400340"/>
                </a:lnTo>
                <a:lnTo>
                  <a:pt x="4404335" y="4400340"/>
                </a:lnTo>
                <a:lnTo>
                  <a:pt x="4432256" y="4385120"/>
                </a:lnTo>
                <a:lnTo>
                  <a:pt x="4455100" y="4377510"/>
                </a:lnTo>
                <a:lnTo>
                  <a:pt x="4456263" y="4376929"/>
                </a:lnTo>
                <a:close/>
                <a:moveTo>
                  <a:pt x="3970618" y="4376722"/>
                </a:moveTo>
                <a:lnTo>
                  <a:pt x="3970618" y="4391647"/>
                </a:lnTo>
                <a:lnTo>
                  <a:pt x="3970715" y="4391744"/>
                </a:lnTo>
                <a:lnTo>
                  <a:pt x="3970715" y="4376819"/>
                </a:lnTo>
                <a:lnTo>
                  <a:pt x="3970618" y="4376722"/>
                </a:lnTo>
                <a:close/>
                <a:moveTo>
                  <a:pt x="3713268" y="4365298"/>
                </a:moveTo>
                <a:lnTo>
                  <a:pt x="3701005" y="4377560"/>
                </a:lnTo>
                <a:lnTo>
                  <a:pt x="3701005" y="4392814"/>
                </a:lnTo>
                <a:lnTo>
                  <a:pt x="3703710" y="4398224"/>
                </a:lnTo>
                <a:lnTo>
                  <a:pt x="3701242" y="4391647"/>
                </a:lnTo>
                <a:lnTo>
                  <a:pt x="3703636" y="4391647"/>
                </a:lnTo>
                <a:lnTo>
                  <a:pt x="3703636" y="4376819"/>
                </a:lnTo>
                <a:lnTo>
                  <a:pt x="3713268" y="4365298"/>
                </a:lnTo>
                <a:close/>
                <a:moveTo>
                  <a:pt x="4795965" y="4362043"/>
                </a:moveTo>
                <a:lnTo>
                  <a:pt x="4795226" y="4362289"/>
                </a:lnTo>
                <a:lnTo>
                  <a:pt x="4787611" y="4369900"/>
                </a:lnTo>
                <a:lnTo>
                  <a:pt x="4787611" y="4377510"/>
                </a:lnTo>
                <a:lnTo>
                  <a:pt x="4802840" y="4385120"/>
                </a:lnTo>
                <a:lnTo>
                  <a:pt x="4802840" y="4400340"/>
                </a:lnTo>
                <a:lnTo>
                  <a:pt x="4802840" y="4407951"/>
                </a:lnTo>
                <a:lnTo>
                  <a:pt x="4802840" y="4412833"/>
                </a:lnTo>
                <a:lnTo>
                  <a:pt x="4803560" y="4412833"/>
                </a:lnTo>
                <a:lnTo>
                  <a:pt x="4803560" y="4407756"/>
                </a:lnTo>
                <a:lnTo>
                  <a:pt x="4803560" y="4400142"/>
                </a:lnTo>
                <a:lnTo>
                  <a:pt x="4803560" y="4384912"/>
                </a:lnTo>
                <a:lnTo>
                  <a:pt x="4788298" y="4377298"/>
                </a:lnTo>
                <a:lnTo>
                  <a:pt x="4788298" y="4369683"/>
                </a:lnTo>
                <a:lnTo>
                  <a:pt x="4795929" y="4362069"/>
                </a:lnTo>
                <a:lnTo>
                  <a:pt x="4795965" y="4362043"/>
                </a:lnTo>
                <a:close/>
                <a:moveTo>
                  <a:pt x="3935040" y="4361607"/>
                </a:moveTo>
                <a:lnTo>
                  <a:pt x="3935040" y="4368787"/>
                </a:lnTo>
                <a:lnTo>
                  <a:pt x="3935040" y="4376407"/>
                </a:lnTo>
                <a:lnTo>
                  <a:pt x="3935105" y="4376407"/>
                </a:lnTo>
                <a:lnTo>
                  <a:pt x="3935105" y="4369213"/>
                </a:lnTo>
                <a:lnTo>
                  <a:pt x="3935105" y="4361607"/>
                </a:lnTo>
                <a:lnTo>
                  <a:pt x="3935040" y="4361607"/>
                </a:lnTo>
                <a:close/>
                <a:moveTo>
                  <a:pt x="4549015" y="4357346"/>
                </a:moveTo>
                <a:lnTo>
                  <a:pt x="4549010" y="4357349"/>
                </a:lnTo>
                <a:lnTo>
                  <a:pt x="4549010" y="4362289"/>
                </a:lnTo>
                <a:lnTo>
                  <a:pt x="4549015" y="4362289"/>
                </a:lnTo>
                <a:lnTo>
                  <a:pt x="4549015" y="4357346"/>
                </a:lnTo>
                <a:close/>
                <a:moveTo>
                  <a:pt x="4100439" y="4348931"/>
                </a:moveTo>
                <a:lnTo>
                  <a:pt x="4100439" y="4349504"/>
                </a:lnTo>
                <a:lnTo>
                  <a:pt x="4114481" y="4349504"/>
                </a:lnTo>
                <a:lnTo>
                  <a:pt x="4122101" y="4349504"/>
                </a:lnTo>
                <a:lnTo>
                  <a:pt x="4122101" y="4348931"/>
                </a:lnTo>
                <a:lnTo>
                  <a:pt x="4115701" y="4348931"/>
                </a:lnTo>
                <a:lnTo>
                  <a:pt x="4100439" y="4348931"/>
                </a:lnTo>
                <a:close/>
                <a:moveTo>
                  <a:pt x="4767386" y="4326675"/>
                </a:moveTo>
                <a:lnTo>
                  <a:pt x="4767386" y="4326822"/>
                </a:lnTo>
                <a:lnTo>
                  <a:pt x="4767352" y="4326810"/>
                </a:lnTo>
                <a:lnTo>
                  <a:pt x="4787611" y="4341996"/>
                </a:lnTo>
                <a:lnTo>
                  <a:pt x="4806369" y="4354493"/>
                </a:lnTo>
                <a:lnTo>
                  <a:pt x="4806457" y="4354429"/>
                </a:lnTo>
                <a:lnTo>
                  <a:pt x="4787598" y="4341846"/>
                </a:lnTo>
                <a:lnTo>
                  <a:pt x="4767386" y="4326675"/>
                </a:lnTo>
                <a:close/>
                <a:moveTo>
                  <a:pt x="3716354" y="4326526"/>
                </a:moveTo>
                <a:lnTo>
                  <a:pt x="3716261" y="4326712"/>
                </a:lnTo>
                <a:lnTo>
                  <a:pt x="3716261" y="4334339"/>
                </a:lnTo>
                <a:lnTo>
                  <a:pt x="3716261" y="4357221"/>
                </a:lnTo>
                <a:lnTo>
                  <a:pt x="3716261" y="4361718"/>
                </a:lnTo>
                <a:lnTo>
                  <a:pt x="3716354" y="4361607"/>
                </a:lnTo>
                <a:lnTo>
                  <a:pt x="3716354" y="4356536"/>
                </a:lnTo>
                <a:lnTo>
                  <a:pt x="3716354" y="4333719"/>
                </a:lnTo>
                <a:lnTo>
                  <a:pt x="3716354" y="4326526"/>
                </a:lnTo>
                <a:close/>
                <a:moveTo>
                  <a:pt x="4983335" y="4306230"/>
                </a:moveTo>
                <a:lnTo>
                  <a:pt x="4947746" y="4311318"/>
                </a:lnTo>
                <a:lnTo>
                  <a:pt x="4904531" y="4326582"/>
                </a:lnTo>
                <a:lnTo>
                  <a:pt x="4861317" y="4334214"/>
                </a:lnTo>
                <a:lnTo>
                  <a:pt x="4860690" y="4334423"/>
                </a:lnTo>
                <a:lnTo>
                  <a:pt x="4862066" y="4334148"/>
                </a:lnTo>
                <a:lnTo>
                  <a:pt x="4905309" y="4326534"/>
                </a:lnTo>
                <a:lnTo>
                  <a:pt x="4948552" y="4311304"/>
                </a:lnTo>
                <a:lnTo>
                  <a:pt x="4984153" y="4306230"/>
                </a:lnTo>
                <a:lnTo>
                  <a:pt x="4983335" y="4306230"/>
                </a:lnTo>
                <a:close/>
                <a:moveTo>
                  <a:pt x="5026550" y="4290966"/>
                </a:moveTo>
                <a:lnTo>
                  <a:pt x="5006215" y="4306228"/>
                </a:lnTo>
                <a:lnTo>
                  <a:pt x="5007057" y="4306228"/>
                </a:lnTo>
                <a:lnTo>
                  <a:pt x="5027407" y="4290999"/>
                </a:lnTo>
                <a:lnTo>
                  <a:pt x="5042669" y="4290999"/>
                </a:lnTo>
                <a:lnTo>
                  <a:pt x="5057098" y="4290999"/>
                </a:lnTo>
                <a:lnTo>
                  <a:pt x="5057054" y="4290966"/>
                </a:lnTo>
                <a:lnTo>
                  <a:pt x="5041802" y="4290966"/>
                </a:lnTo>
                <a:lnTo>
                  <a:pt x="5026550" y="4290966"/>
                </a:lnTo>
                <a:close/>
                <a:moveTo>
                  <a:pt x="4150349" y="4255765"/>
                </a:moveTo>
                <a:lnTo>
                  <a:pt x="4143680" y="4260197"/>
                </a:lnTo>
                <a:lnTo>
                  <a:pt x="4137025" y="4286734"/>
                </a:lnTo>
                <a:lnTo>
                  <a:pt x="4150041" y="4260740"/>
                </a:lnTo>
                <a:lnTo>
                  <a:pt x="4150349" y="4260564"/>
                </a:lnTo>
                <a:lnTo>
                  <a:pt x="4150349" y="4255765"/>
                </a:lnTo>
                <a:close/>
                <a:moveTo>
                  <a:pt x="4716540" y="4255612"/>
                </a:moveTo>
                <a:lnTo>
                  <a:pt x="4701365" y="4260679"/>
                </a:lnTo>
                <a:lnTo>
                  <a:pt x="4686130" y="4268311"/>
                </a:lnTo>
                <a:lnTo>
                  <a:pt x="4665816" y="4268311"/>
                </a:lnTo>
                <a:lnTo>
                  <a:pt x="4658198" y="4268311"/>
                </a:lnTo>
                <a:lnTo>
                  <a:pt x="4649136" y="4286469"/>
                </a:lnTo>
                <a:lnTo>
                  <a:pt x="4658160" y="4268431"/>
                </a:lnTo>
                <a:lnTo>
                  <a:pt x="4665775" y="4268431"/>
                </a:lnTo>
                <a:lnTo>
                  <a:pt x="4686081" y="4268431"/>
                </a:lnTo>
                <a:lnTo>
                  <a:pt x="4701310" y="4260820"/>
                </a:lnTo>
                <a:lnTo>
                  <a:pt x="4716540" y="4255747"/>
                </a:lnTo>
                <a:lnTo>
                  <a:pt x="4716540" y="4255612"/>
                </a:lnTo>
                <a:close/>
                <a:moveTo>
                  <a:pt x="4295086" y="4255591"/>
                </a:moveTo>
                <a:lnTo>
                  <a:pt x="4294971" y="4255668"/>
                </a:lnTo>
                <a:lnTo>
                  <a:pt x="4325301" y="4255668"/>
                </a:lnTo>
                <a:lnTo>
                  <a:pt x="4345621" y="4255668"/>
                </a:lnTo>
                <a:lnTo>
                  <a:pt x="4353241" y="4260740"/>
                </a:lnTo>
                <a:lnTo>
                  <a:pt x="4368481" y="4268348"/>
                </a:lnTo>
                <a:lnTo>
                  <a:pt x="4376101" y="4268348"/>
                </a:lnTo>
                <a:lnTo>
                  <a:pt x="4376101" y="4268311"/>
                </a:lnTo>
                <a:lnTo>
                  <a:pt x="4368724" y="4268311"/>
                </a:lnTo>
                <a:lnTo>
                  <a:pt x="4353488" y="4260679"/>
                </a:lnTo>
                <a:lnTo>
                  <a:pt x="4345871" y="4255591"/>
                </a:lnTo>
                <a:lnTo>
                  <a:pt x="4325557" y="4255591"/>
                </a:lnTo>
                <a:lnTo>
                  <a:pt x="4295086" y="4255591"/>
                </a:lnTo>
                <a:close/>
                <a:moveTo>
                  <a:pt x="3739247" y="4255283"/>
                </a:moveTo>
                <a:lnTo>
                  <a:pt x="3739146" y="4255525"/>
                </a:lnTo>
                <a:lnTo>
                  <a:pt x="3739146" y="4268237"/>
                </a:lnTo>
                <a:lnTo>
                  <a:pt x="3739146" y="4290754"/>
                </a:lnTo>
                <a:lnTo>
                  <a:pt x="3739247" y="4290620"/>
                </a:lnTo>
                <a:lnTo>
                  <a:pt x="3739247" y="4267802"/>
                </a:lnTo>
                <a:lnTo>
                  <a:pt x="3739247" y="4255283"/>
                </a:lnTo>
                <a:close/>
                <a:moveTo>
                  <a:pt x="4716601" y="4247959"/>
                </a:moveTo>
                <a:lnTo>
                  <a:pt x="4716601" y="4248198"/>
                </a:lnTo>
                <a:lnTo>
                  <a:pt x="4724155" y="4255747"/>
                </a:lnTo>
                <a:lnTo>
                  <a:pt x="4729231" y="4298871"/>
                </a:lnTo>
                <a:lnTo>
                  <a:pt x="4744461" y="4319165"/>
                </a:lnTo>
                <a:lnTo>
                  <a:pt x="4744532" y="4319189"/>
                </a:lnTo>
                <a:lnTo>
                  <a:pt x="4729297" y="4298838"/>
                </a:lnTo>
                <a:lnTo>
                  <a:pt x="4724218" y="4255591"/>
                </a:lnTo>
                <a:lnTo>
                  <a:pt x="4716601" y="4247959"/>
                </a:lnTo>
                <a:close/>
                <a:moveTo>
                  <a:pt x="4389038" y="4240327"/>
                </a:moveTo>
                <a:lnTo>
                  <a:pt x="4388813" y="4240462"/>
                </a:lnTo>
                <a:lnTo>
                  <a:pt x="4396421" y="4248059"/>
                </a:lnTo>
                <a:lnTo>
                  <a:pt x="4404041" y="4248059"/>
                </a:lnTo>
                <a:lnTo>
                  <a:pt x="4404091" y="4247959"/>
                </a:lnTo>
                <a:lnTo>
                  <a:pt x="4396656" y="4247959"/>
                </a:lnTo>
                <a:lnTo>
                  <a:pt x="4389038" y="4240327"/>
                </a:lnTo>
                <a:close/>
                <a:moveTo>
                  <a:pt x="4439823" y="4209800"/>
                </a:moveTo>
                <a:lnTo>
                  <a:pt x="4427127" y="4217432"/>
                </a:lnTo>
                <a:lnTo>
                  <a:pt x="4426980" y="4217578"/>
                </a:lnTo>
                <a:lnTo>
                  <a:pt x="4439601" y="4210017"/>
                </a:lnTo>
                <a:lnTo>
                  <a:pt x="4454841" y="4210017"/>
                </a:lnTo>
                <a:lnTo>
                  <a:pt x="4490401" y="4210017"/>
                </a:lnTo>
                <a:lnTo>
                  <a:pt x="4498021" y="4217626"/>
                </a:lnTo>
                <a:lnTo>
                  <a:pt x="4505641" y="4232843"/>
                </a:lnTo>
                <a:lnTo>
                  <a:pt x="4498021" y="4268348"/>
                </a:lnTo>
                <a:lnTo>
                  <a:pt x="4513261" y="4291173"/>
                </a:lnTo>
                <a:lnTo>
                  <a:pt x="4525961" y="4306390"/>
                </a:lnTo>
                <a:lnTo>
                  <a:pt x="4525961" y="4311463"/>
                </a:lnTo>
                <a:lnTo>
                  <a:pt x="4520881" y="4319071"/>
                </a:lnTo>
                <a:lnTo>
                  <a:pt x="4520881" y="4326679"/>
                </a:lnTo>
                <a:lnTo>
                  <a:pt x="4520881" y="4334288"/>
                </a:lnTo>
                <a:lnTo>
                  <a:pt x="4520881" y="4341896"/>
                </a:lnTo>
                <a:lnTo>
                  <a:pt x="4513261" y="4341896"/>
                </a:lnTo>
                <a:lnTo>
                  <a:pt x="4513261" y="4349504"/>
                </a:lnTo>
                <a:lnTo>
                  <a:pt x="4513261" y="4362185"/>
                </a:lnTo>
                <a:lnTo>
                  <a:pt x="4512775" y="4362289"/>
                </a:lnTo>
                <a:lnTo>
                  <a:pt x="4513461" y="4362289"/>
                </a:lnTo>
                <a:lnTo>
                  <a:pt x="4513461" y="4349717"/>
                </a:lnTo>
                <a:lnTo>
                  <a:pt x="4513461" y="4342085"/>
                </a:lnTo>
                <a:lnTo>
                  <a:pt x="4521079" y="4342085"/>
                </a:lnTo>
                <a:lnTo>
                  <a:pt x="4521079" y="4334453"/>
                </a:lnTo>
                <a:lnTo>
                  <a:pt x="4521079" y="4326822"/>
                </a:lnTo>
                <a:lnTo>
                  <a:pt x="4521079" y="4319190"/>
                </a:lnTo>
                <a:lnTo>
                  <a:pt x="4526157" y="4311558"/>
                </a:lnTo>
                <a:lnTo>
                  <a:pt x="4526157" y="4306470"/>
                </a:lnTo>
                <a:lnTo>
                  <a:pt x="4513461" y="4291206"/>
                </a:lnTo>
                <a:lnTo>
                  <a:pt x="4498225" y="4268311"/>
                </a:lnTo>
                <a:lnTo>
                  <a:pt x="4505843" y="4232696"/>
                </a:lnTo>
                <a:lnTo>
                  <a:pt x="4498225" y="4217432"/>
                </a:lnTo>
                <a:lnTo>
                  <a:pt x="4490608" y="4209800"/>
                </a:lnTo>
                <a:lnTo>
                  <a:pt x="4455058" y="4209800"/>
                </a:lnTo>
                <a:lnTo>
                  <a:pt x="4439823" y="4209800"/>
                </a:lnTo>
                <a:close/>
                <a:moveTo>
                  <a:pt x="4216369" y="4197080"/>
                </a:moveTo>
                <a:lnTo>
                  <a:pt x="4216105" y="4197345"/>
                </a:lnTo>
                <a:lnTo>
                  <a:pt x="4236401" y="4204945"/>
                </a:lnTo>
                <a:lnTo>
                  <a:pt x="4251641" y="4217626"/>
                </a:lnTo>
                <a:lnTo>
                  <a:pt x="4266881" y="4225234"/>
                </a:lnTo>
                <a:lnTo>
                  <a:pt x="4266881" y="4240451"/>
                </a:lnTo>
                <a:lnTo>
                  <a:pt x="4251641" y="4255668"/>
                </a:lnTo>
                <a:lnTo>
                  <a:pt x="4259261" y="4260740"/>
                </a:lnTo>
                <a:lnTo>
                  <a:pt x="4279581" y="4268348"/>
                </a:lnTo>
                <a:lnTo>
                  <a:pt x="4279682" y="4268248"/>
                </a:lnTo>
                <a:lnTo>
                  <a:pt x="4259536" y="4260679"/>
                </a:lnTo>
                <a:lnTo>
                  <a:pt x="4251919" y="4255591"/>
                </a:lnTo>
                <a:lnTo>
                  <a:pt x="4267154" y="4240327"/>
                </a:lnTo>
                <a:lnTo>
                  <a:pt x="4267154" y="4225064"/>
                </a:lnTo>
                <a:lnTo>
                  <a:pt x="4251919" y="4217432"/>
                </a:lnTo>
                <a:lnTo>
                  <a:pt x="4236683" y="4204712"/>
                </a:lnTo>
                <a:lnTo>
                  <a:pt x="4216369" y="4197080"/>
                </a:lnTo>
                <a:close/>
                <a:moveTo>
                  <a:pt x="3759631" y="4189280"/>
                </a:moveTo>
                <a:lnTo>
                  <a:pt x="3759488" y="4189423"/>
                </a:lnTo>
                <a:lnTo>
                  <a:pt x="3767083" y="4204611"/>
                </a:lnTo>
                <a:lnTo>
                  <a:pt x="3767226" y="4204421"/>
                </a:lnTo>
                <a:lnTo>
                  <a:pt x="3759631" y="4189280"/>
                </a:lnTo>
                <a:close/>
                <a:moveTo>
                  <a:pt x="4767386" y="4166497"/>
                </a:moveTo>
                <a:lnTo>
                  <a:pt x="4767386" y="4166553"/>
                </a:lnTo>
                <a:lnTo>
                  <a:pt x="4787700" y="4197080"/>
                </a:lnTo>
                <a:lnTo>
                  <a:pt x="4795192" y="4209590"/>
                </a:lnTo>
                <a:lnTo>
                  <a:pt x="4795224" y="4209558"/>
                </a:lnTo>
                <a:lnTo>
                  <a:pt x="4787598" y="4196838"/>
                </a:lnTo>
                <a:lnTo>
                  <a:pt x="4767386" y="4166497"/>
                </a:lnTo>
                <a:close/>
                <a:moveTo>
                  <a:pt x="2171517" y="4138373"/>
                </a:moveTo>
                <a:lnTo>
                  <a:pt x="2179132" y="4145998"/>
                </a:lnTo>
                <a:lnTo>
                  <a:pt x="2186747" y="4145998"/>
                </a:lnTo>
                <a:lnTo>
                  <a:pt x="2194361" y="4153624"/>
                </a:lnTo>
                <a:lnTo>
                  <a:pt x="2194361" y="4158708"/>
                </a:lnTo>
                <a:lnTo>
                  <a:pt x="2186747" y="4158708"/>
                </a:lnTo>
                <a:lnTo>
                  <a:pt x="2179132" y="4153624"/>
                </a:lnTo>
                <a:lnTo>
                  <a:pt x="2171517" y="4153624"/>
                </a:lnTo>
                <a:lnTo>
                  <a:pt x="2166440" y="4153624"/>
                </a:lnTo>
                <a:lnTo>
                  <a:pt x="2166440" y="4145998"/>
                </a:lnTo>
                <a:lnTo>
                  <a:pt x="2171517" y="4138373"/>
                </a:lnTo>
                <a:close/>
                <a:moveTo>
                  <a:pt x="2201976" y="4110412"/>
                </a:moveTo>
                <a:lnTo>
                  <a:pt x="2214667" y="4110412"/>
                </a:lnTo>
                <a:lnTo>
                  <a:pt x="2222282" y="4110412"/>
                </a:lnTo>
                <a:lnTo>
                  <a:pt x="2229896" y="4110412"/>
                </a:lnTo>
                <a:lnTo>
                  <a:pt x="2229896" y="4115495"/>
                </a:lnTo>
                <a:lnTo>
                  <a:pt x="2222282" y="4123121"/>
                </a:lnTo>
                <a:lnTo>
                  <a:pt x="2214667" y="4130747"/>
                </a:lnTo>
                <a:lnTo>
                  <a:pt x="2214667" y="4138372"/>
                </a:lnTo>
                <a:lnTo>
                  <a:pt x="2201976" y="4145998"/>
                </a:lnTo>
                <a:lnTo>
                  <a:pt x="2194361" y="4138372"/>
                </a:lnTo>
                <a:lnTo>
                  <a:pt x="2201976" y="4130747"/>
                </a:lnTo>
                <a:lnTo>
                  <a:pt x="2201976" y="4123121"/>
                </a:lnTo>
                <a:lnTo>
                  <a:pt x="2201976" y="4110412"/>
                </a:lnTo>
                <a:close/>
                <a:moveTo>
                  <a:pt x="2186747" y="4087535"/>
                </a:moveTo>
                <a:lnTo>
                  <a:pt x="2194362" y="4087535"/>
                </a:lnTo>
                <a:lnTo>
                  <a:pt x="2201976" y="4095160"/>
                </a:lnTo>
                <a:lnTo>
                  <a:pt x="2209591" y="4095160"/>
                </a:lnTo>
                <a:lnTo>
                  <a:pt x="2209591" y="4087535"/>
                </a:lnTo>
                <a:lnTo>
                  <a:pt x="2214667" y="4095160"/>
                </a:lnTo>
                <a:lnTo>
                  <a:pt x="2201976" y="4102786"/>
                </a:lnTo>
                <a:lnTo>
                  <a:pt x="2194362" y="4102786"/>
                </a:lnTo>
                <a:lnTo>
                  <a:pt x="2194362" y="4107870"/>
                </a:lnTo>
                <a:lnTo>
                  <a:pt x="2194362" y="4115495"/>
                </a:lnTo>
                <a:lnTo>
                  <a:pt x="2186747" y="4123121"/>
                </a:lnTo>
                <a:lnTo>
                  <a:pt x="2179132" y="4123121"/>
                </a:lnTo>
                <a:lnTo>
                  <a:pt x="2179132" y="4115495"/>
                </a:lnTo>
                <a:lnTo>
                  <a:pt x="2171517" y="4107870"/>
                </a:lnTo>
                <a:lnTo>
                  <a:pt x="2163903" y="4107870"/>
                </a:lnTo>
                <a:lnTo>
                  <a:pt x="2163903" y="4123121"/>
                </a:lnTo>
                <a:lnTo>
                  <a:pt x="2158827" y="4123121"/>
                </a:lnTo>
                <a:lnTo>
                  <a:pt x="2151211" y="4115495"/>
                </a:lnTo>
                <a:lnTo>
                  <a:pt x="2158827" y="4107870"/>
                </a:lnTo>
                <a:lnTo>
                  <a:pt x="2158827" y="4102786"/>
                </a:lnTo>
                <a:lnTo>
                  <a:pt x="2163903" y="4095160"/>
                </a:lnTo>
                <a:lnTo>
                  <a:pt x="2171517" y="4095160"/>
                </a:lnTo>
                <a:lnTo>
                  <a:pt x="2179132" y="4102786"/>
                </a:lnTo>
                <a:lnTo>
                  <a:pt x="2186747" y="4095160"/>
                </a:lnTo>
                <a:lnTo>
                  <a:pt x="2186747" y="4087535"/>
                </a:lnTo>
                <a:close/>
                <a:moveTo>
                  <a:pt x="4896905" y="4064777"/>
                </a:moveTo>
                <a:lnTo>
                  <a:pt x="4896887" y="4064795"/>
                </a:lnTo>
                <a:lnTo>
                  <a:pt x="4896887" y="4072192"/>
                </a:lnTo>
                <a:lnTo>
                  <a:pt x="4896905" y="4072183"/>
                </a:lnTo>
                <a:lnTo>
                  <a:pt x="4896905" y="4064777"/>
                </a:lnTo>
                <a:close/>
                <a:moveTo>
                  <a:pt x="4904505" y="4052076"/>
                </a:moveTo>
                <a:lnTo>
                  <a:pt x="4904505" y="4056946"/>
                </a:lnTo>
                <a:lnTo>
                  <a:pt x="4904531" y="4056919"/>
                </a:lnTo>
                <a:lnTo>
                  <a:pt x="4904531" y="4052076"/>
                </a:lnTo>
                <a:lnTo>
                  <a:pt x="4904505" y="4052076"/>
                </a:lnTo>
                <a:close/>
                <a:moveTo>
                  <a:pt x="2303504" y="4016362"/>
                </a:moveTo>
                <a:lnTo>
                  <a:pt x="2311119" y="4016362"/>
                </a:lnTo>
                <a:lnTo>
                  <a:pt x="2316195" y="4016362"/>
                </a:lnTo>
                <a:lnTo>
                  <a:pt x="2323809" y="4016362"/>
                </a:lnTo>
                <a:lnTo>
                  <a:pt x="2323809" y="4021446"/>
                </a:lnTo>
                <a:lnTo>
                  <a:pt x="2331424" y="4029071"/>
                </a:lnTo>
                <a:lnTo>
                  <a:pt x="2339039" y="4036697"/>
                </a:lnTo>
                <a:lnTo>
                  <a:pt x="2339039" y="4044323"/>
                </a:lnTo>
                <a:lnTo>
                  <a:pt x="2354269" y="4051948"/>
                </a:lnTo>
                <a:lnTo>
                  <a:pt x="2354269" y="4057032"/>
                </a:lnTo>
                <a:lnTo>
                  <a:pt x="2346654" y="4072283"/>
                </a:lnTo>
                <a:lnTo>
                  <a:pt x="2339039" y="4079909"/>
                </a:lnTo>
                <a:lnTo>
                  <a:pt x="2339039" y="4087534"/>
                </a:lnTo>
                <a:lnTo>
                  <a:pt x="2323809" y="4095160"/>
                </a:lnTo>
                <a:lnTo>
                  <a:pt x="2316195" y="4102786"/>
                </a:lnTo>
                <a:lnTo>
                  <a:pt x="2311119" y="4095160"/>
                </a:lnTo>
                <a:lnTo>
                  <a:pt x="2303504" y="4095160"/>
                </a:lnTo>
                <a:lnTo>
                  <a:pt x="2288274" y="4102786"/>
                </a:lnTo>
                <a:lnTo>
                  <a:pt x="2280660" y="4095160"/>
                </a:lnTo>
                <a:lnTo>
                  <a:pt x="2280660" y="4087534"/>
                </a:lnTo>
                <a:lnTo>
                  <a:pt x="2280660" y="4079909"/>
                </a:lnTo>
                <a:lnTo>
                  <a:pt x="2273046" y="4072283"/>
                </a:lnTo>
                <a:lnTo>
                  <a:pt x="2267969" y="4064658"/>
                </a:lnTo>
                <a:lnTo>
                  <a:pt x="2267969" y="4057032"/>
                </a:lnTo>
                <a:lnTo>
                  <a:pt x="2273046" y="4051948"/>
                </a:lnTo>
                <a:lnTo>
                  <a:pt x="2267969" y="4036697"/>
                </a:lnTo>
                <a:lnTo>
                  <a:pt x="2273046" y="4036697"/>
                </a:lnTo>
                <a:lnTo>
                  <a:pt x="2288274" y="4029071"/>
                </a:lnTo>
                <a:lnTo>
                  <a:pt x="2295890" y="4021446"/>
                </a:lnTo>
                <a:lnTo>
                  <a:pt x="2303504" y="4016362"/>
                </a:lnTo>
                <a:close/>
                <a:moveTo>
                  <a:pt x="4975709" y="4006214"/>
                </a:moveTo>
                <a:lnTo>
                  <a:pt x="4975604" y="4006285"/>
                </a:lnTo>
                <a:lnTo>
                  <a:pt x="4975604" y="4036812"/>
                </a:lnTo>
                <a:lnTo>
                  <a:pt x="4970525" y="4057164"/>
                </a:lnTo>
                <a:lnTo>
                  <a:pt x="4970525" y="4072143"/>
                </a:lnTo>
                <a:lnTo>
                  <a:pt x="4970625" y="4072183"/>
                </a:lnTo>
                <a:lnTo>
                  <a:pt x="4970625" y="4056919"/>
                </a:lnTo>
                <a:lnTo>
                  <a:pt x="4975709" y="4036567"/>
                </a:lnTo>
                <a:lnTo>
                  <a:pt x="4975709" y="4006214"/>
                </a:lnTo>
                <a:close/>
                <a:moveTo>
                  <a:pt x="5456155" y="4001657"/>
                </a:moveTo>
                <a:lnTo>
                  <a:pt x="5456155" y="4006039"/>
                </a:lnTo>
                <a:lnTo>
                  <a:pt x="5448528" y="4036567"/>
                </a:lnTo>
                <a:lnTo>
                  <a:pt x="5448708" y="4036927"/>
                </a:lnTo>
                <a:lnTo>
                  <a:pt x="5456236" y="4006783"/>
                </a:lnTo>
                <a:lnTo>
                  <a:pt x="5456236" y="4001698"/>
                </a:lnTo>
                <a:lnTo>
                  <a:pt x="5456155" y="4001657"/>
                </a:lnTo>
                <a:close/>
                <a:moveTo>
                  <a:pt x="3861198" y="3986032"/>
                </a:moveTo>
                <a:lnTo>
                  <a:pt x="3868826" y="3986032"/>
                </a:lnTo>
                <a:lnTo>
                  <a:pt x="3876455" y="3986032"/>
                </a:lnTo>
                <a:lnTo>
                  <a:pt x="3884083" y="3986032"/>
                </a:lnTo>
                <a:lnTo>
                  <a:pt x="3889168" y="3986032"/>
                </a:lnTo>
                <a:lnTo>
                  <a:pt x="3896797" y="3993659"/>
                </a:lnTo>
                <a:lnTo>
                  <a:pt x="3904425" y="3986032"/>
                </a:lnTo>
                <a:lnTo>
                  <a:pt x="3912053" y="3986032"/>
                </a:lnTo>
                <a:lnTo>
                  <a:pt x="3919681" y="3993659"/>
                </a:lnTo>
                <a:lnTo>
                  <a:pt x="3912053" y="4006371"/>
                </a:lnTo>
                <a:lnTo>
                  <a:pt x="3896797" y="4006371"/>
                </a:lnTo>
                <a:lnTo>
                  <a:pt x="3889168" y="4006371"/>
                </a:lnTo>
                <a:lnTo>
                  <a:pt x="3884083" y="4006371"/>
                </a:lnTo>
                <a:lnTo>
                  <a:pt x="3884083" y="4013998"/>
                </a:lnTo>
                <a:lnTo>
                  <a:pt x="3876455" y="4013998"/>
                </a:lnTo>
                <a:lnTo>
                  <a:pt x="3868826" y="4013998"/>
                </a:lnTo>
                <a:lnTo>
                  <a:pt x="3868826" y="4006371"/>
                </a:lnTo>
                <a:lnTo>
                  <a:pt x="3861198" y="4001286"/>
                </a:lnTo>
                <a:lnTo>
                  <a:pt x="3861198" y="3986032"/>
                </a:lnTo>
                <a:close/>
                <a:moveTo>
                  <a:pt x="5374809" y="3943069"/>
                </a:moveTo>
                <a:lnTo>
                  <a:pt x="5374809" y="3955160"/>
                </a:lnTo>
                <a:lnTo>
                  <a:pt x="5374956" y="3955307"/>
                </a:lnTo>
                <a:lnTo>
                  <a:pt x="5374956" y="3943216"/>
                </a:lnTo>
                <a:lnTo>
                  <a:pt x="5374809" y="3943069"/>
                </a:lnTo>
                <a:close/>
                <a:moveTo>
                  <a:pt x="5063531" y="3926474"/>
                </a:moveTo>
                <a:lnTo>
                  <a:pt x="5064437" y="3927382"/>
                </a:lnTo>
                <a:lnTo>
                  <a:pt x="5064680" y="3927176"/>
                </a:lnTo>
                <a:lnTo>
                  <a:pt x="5069764" y="3934808"/>
                </a:lnTo>
                <a:lnTo>
                  <a:pt x="5077390" y="3934808"/>
                </a:lnTo>
                <a:lnTo>
                  <a:pt x="5107895" y="3942440"/>
                </a:lnTo>
                <a:lnTo>
                  <a:pt x="5115521" y="3950072"/>
                </a:lnTo>
                <a:lnTo>
                  <a:pt x="5128231" y="3950072"/>
                </a:lnTo>
                <a:lnTo>
                  <a:pt x="5150969" y="3955128"/>
                </a:lnTo>
                <a:lnTo>
                  <a:pt x="5150873" y="3954842"/>
                </a:lnTo>
                <a:lnTo>
                  <a:pt x="5127999" y="3949769"/>
                </a:lnTo>
                <a:lnTo>
                  <a:pt x="5115291" y="3949769"/>
                </a:lnTo>
                <a:lnTo>
                  <a:pt x="5107667" y="3942158"/>
                </a:lnTo>
                <a:lnTo>
                  <a:pt x="5077168" y="3934548"/>
                </a:lnTo>
                <a:lnTo>
                  <a:pt x="5064460" y="3926938"/>
                </a:lnTo>
                <a:lnTo>
                  <a:pt x="5063531" y="3926474"/>
                </a:lnTo>
                <a:close/>
                <a:moveTo>
                  <a:pt x="5305574" y="3900438"/>
                </a:moveTo>
                <a:lnTo>
                  <a:pt x="5303367" y="3904108"/>
                </a:lnTo>
                <a:lnTo>
                  <a:pt x="5295743" y="3926938"/>
                </a:lnTo>
                <a:lnTo>
                  <a:pt x="5295743" y="3942158"/>
                </a:lnTo>
                <a:lnTo>
                  <a:pt x="5288118" y="3949769"/>
                </a:lnTo>
                <a:lnTo>
                  <a:pt x="5280493" y="3962452"/>
                </a:lnTo>
                <a:lnTo>
                  <a:pt x="5280493" y="4000503"/>
                </a:lnTo>
                <a:lnTo>
                  <a:pt x="5272868" y="4005577"/>
                </a:lnTo>
                <a:lnTo>
                  <a:pt x="5260161" y="4013187"/>
                </a:lnTo>
                <a:lnTo>
                  <a:pt x="5222037" y="4013187"/>
                </a:lnTo>
                <a:lnTo>
                  <a:pt x="5209329" y="4013187"/>
                </a:lnTo>
                <a:lnTo>
                  <a:pt x="5194080" y="4000503"/>
                </a:lnTo>
                <a:lnTo>
                  <a:pt x="5186455" y="3992893"/>
                </a:lnTo>
                <a:lnTo>
                  <a:pt x="5171206" y="3985283"/>
                </a:lnTo>
                <a:lnTo>
                  <a:pt x="5166123" y="3985283"/>
                </a:lnTo>
                <a:lnTo>
                  <a:pt x="5158663" y="3977837"/>
                </a:lnTo>
                <a:lnTo>
                  <a:pt x="5158736" y="3978056"/>
                </a:lnTo>
                <a:lnTo>
                  <a:pt x="5166362" y="3985687"/>
                </a:lnTo>
                <a:lnTo>
                  <a:pt x="5171446" y="3985687"/>
                </a:lnTo>
                <a:lnTo>
                  <a:pt x="5186698" y="3993319"/>
                </a:lnTo>
                <a:lnTo>
                  <a:pt x="5194324" y="4000951"/>
                </a:lnTo>
                <a:lnTo>
                  <a:pt x="5209577" y="4013671"/>
                </a:lnTo>
                <a:lnTo>
                  <a:pt x="5222287" y="4013671"/>
                </a:lnTo>
                <a:lnTo>
                  <a:pt x="5260417" y="4013671"/>
                </a:lnTo>
                <a:lnTo>
                  <a:pt x="5273128" y="4006039"/>
                </a:lnTo>
                <a:lnTo>
                  <a:pt x="5280754" y="4000951"/>
                </a:lnTo>
                <a:lnTo>
                  <a:pt x="5280754" y="3962792"/>
                </a:lnTo>
                <a:lnTo>
                  <a:pt x="5288380" y="3950072"/>
                </a:lnTo>
                <a:lnTo>
                  <a:pt x="5296006" y="3942440"/>
                </a:lnTo>
                <a:lnTo>
                  <a:pt x="5296006" y="3927176"/>
                </a:lnTo>
                <a:lnTo>
                  <a:pt x="5303632" y="3906824"/>
                </a:lnTo>
                <a:lnTo>
                  <a:pt x="5318808" y="3916316"/>
                </a:lnTo>
                <a:lnTo>
                  <a:pt x="5303836" y="3905075"/>
                </a:lnTo>
                <a:lnTo>
                  <a:pt x="5305574" y="3900438"/>
                </a:lnTo>
                <a:close/>
                <a:moveTo>
                  <a:pt x="5034006" y="3891506"/>
                </a:moveTo>
                <a:lnTo>
                  <a:pt x="5034006" y="3891807"/>
                </a:lnTo>
                <a:lnTo>
                  <a:pt x="5035886" y="3894946"/>
                </a:lnTo>
                <a:lnTo>
                  <a:pt x="5034006" y="3891506"/>
                </a:lnTo>
                <a:close/>
                <a:moveTo>
                  <a:pt x="5107645" y="3723907"/>
                </a:moveTo>
                <a:lnTo>
                  <a:pt x="5100027" y="3731539"/>
                </a:lnTo>
                <a:lnTo>
                  <a:pt x="5092409" y="3751890"/>
                </a:lnTo>
                <a:lnTo>
                  <a:pt x="5088845" y="3760816"/>
                </a:lnTo>
                <a:lnTo>
                  <a:pt x="5092417" y="3751904"/>
                </a:lnTo>
                <a:lnTo>
                  <a:pt x="5100042" y="3731610"/>
                </a:lnTo>
                <a:lnTo>
                  <a:pt x="5107667" y="3724000"/>
                </a:lnTo>
                <a:lnTo>
                  <a:pt x="5115291" y="3731610"/>
                </a:lnTo>
                <a:lnTo>
                  <a:pt x="5142357" y="3746345"/>
                </a:lnTo>
                <a:lnTo>
                  <a:pt x="5115262" y="3731539"/>
                </a:lnTo>
                <a:lnTo>
                  <a:pt x="5107645" y="3723907"/>
                </a:lnTo>
                <a:close/>
                <a:moveTo>
                  <a:pt x="5186361" y="3688392"/>
                </a:moveTo>
                <a:lnTo>
                  <a:pt x="5186361" y="3708643"/>
                </a:lnTo>
                <a:lnTo>
                  <a:pt x="5178743" y="3723907"/>
                </a:lnTo>
                <a:lnTo>
                  <a:pt x="5166047" y="3746802"/>
                </a:lnTo>
                <a:lnTo>
                  <a:pt x="5143197" y="3746802"/>
                </a:lnTo>
                <a:lnTo>
                  <a:pt x="5143249" y="3746830"/>
                </a:lnTo>
                <a:lnTo>
                  <a:pt x="5166123" y="3746830"/>
                </a:lnTo>
                <a:lnTo>
                  <a:pt x="5178831" y="3724000"/>
                </a:lnTo>
                <a:lnTo>
                  <a:pt x="5186455" y="3708779"/>
                </a:lnTo>
                <a:lnTo>
                  <a:pt x="5186455" y="3688486"/>
                </a:lnTo>
                <a:lnTo>
                  <a:pt x="5186361" y="3688392"/>
                </a:lnTo>
                <a:close/>
                <a:moveTo>
                  <a:pt x="5143194" y="3594572"/>
                </a:moveTo>
                <a:lnTo>
                  <a:pt x="5143194" y="3606885"/>
                </a:lnTo>
                <a:lnTo>
                  <a:pt x="5127959" y="3629781"/>
                </a:lnTo>
                <a:lnTo>
                  <a:pt x="5127959" y="3637413"/>
                </a:lnTo>
                <a:lnTo>
                  <a:pt x="5127999" y="3637480"/>
                </a:lnTo>
                <a:lnTo>
                  <a:pt x="5127999" y="3630141"/>
                </a:lnTo>
                <a:lnTo>
                  <a:pt x="5143249" y="3607310"/>
                </a:lnTo>
                <a:lnTo>
                  <a:pt x="5143249" y="3594627"/>
                </a:lnTo>
                <a:lnTo>
                  <a:pt x="5143194" y="3594572"/>
                </a:lnTo>
                <a:close/>
                <a:moveTo>
                  <a:pt x="4622649" y="3550919"/>
                </a:moveTo>
                <a:lnTo>
                  <a:pt x="4635345" y="3550919"/>
                </a:lnTo>
                <a:lnTo>
                  <a:pt x="4650580" y="3550919"/>
                </a:lnTo>
                <a:lnTo>
                  <a:pt x="4642963" y="3563639"/>
                </a:lnTo>
                <a:lnTo>
                  <a:pt x="4642963" y="3571270"/>
                </a:lnTo>
                <a:lnTo>
                  <a:pt x="4635345" y="3599254"/>
                </a:lnTo>
                <a:lnTo>
                  <a:pt x="4622649" y="3622149"/>
                </a:lnTo>
                <a:lnTo>
                  <a:pt x="4599795" y="3637413"/>
                </a:lnTo>
                <a:lnTo>
                  <a:pt x="4584560" y="3657765"/>
                </a:lnTo>
                <a:lnTo>
                  <a:pt x="4592178" y="3673028"/>
                </a:lnTo>
                <a:lnTo>
                  <a:pt x="4599795" y="3680660"/>
                </a:lnTo>
                <a:lnTo>
                  <a:pt x="4607413" y="3680660"/>
                </a:lnTo>
                <a:lnTo>
                  <a:pt x="4622649" y="3680660"/>
                </a:lnTo>
                <a:lnTo>
                  <a:pt x="4627727" y="3688292"/>
                </a:lnTo>
                <a:lnTo>
                  <a:pt x="4635345" y="3688292"/>
                </a:lnTo>
                <a:lnTo>
                  <a:pt x="4627727" y="3701012"/>
                </a:lnTo>
                <a:lnTo>
                  <a:pt x="4615031" y="3716275"/>
                </a:lnTo>
                <a:lnTo>
                  <a:pt x="4584560" y="3746803"/>
                </a:lnTo>
                <a:lnTo>
                  <a:pt x="4571864" y="3767154"/>
                </a:lnTo>
                <a:lnTo>
                  <a:pt x="4549011" y="3774786"/>
                </a:lnTo>
                <a:lnTo>
                  <a:pt x="4526157" y="3782418"/>
                </a:lnTo>
                <a:lnTo>
                  <a:pt x="4505843" y="3782418"/>
                </a:lnTo>
                <a:lnTo>
                  <a:pt x="4477912" y="3790050"/>
                </a:lnTo>
                <a:lnTo>
                  <a:pt x="4470294" y="3782418"/>
                </a:lnTo>
                <a:lnTo>
                  <a:pt x="4462676" y="3774786"/>
                </a:lnTo>
                <a:lnTo>
                  <a:pt x="4470294" y="3767154"/>
                </a:lnTo>
                <a:lnTo>
                  <a:pt x="4482990" y="3767154"/>
                </a:lnTo>
                <a:lnTo>
                  <a:pt x="4490608" y="3759523"/>
                </a:lnTo>
                <a:lnTo>
                  <a:pt x="4498226" y="3751891"/>
                </a:lnTo>
                <a:lnTo>
                  <a:pt x="4505843" y="3739171"/>
                </a:lnTo>
                <a:lnTo>
                  <a:pt x="4513461" y="3731539"/>
                </a:lnTo>
                <a:lnTo>
                  <a:pt x="4526157" y="3723907"/>
                </a:lnTo>
                <a:lnTo>
                  <a:pt x="4533775" y="3708644"/>
                </a:lnTo>
                <a:lnTo>
                  <a:pt x="4521079" y="3695924"/>
                </a:lnTo>
                <a:lnTo>
                  <a:pt x="4513461" y="3688292"/>
                </a:lnTo>
                <a:lnTo>
                  <a:pt x="4498226" y="3695924"/>
                </a:lnTo>
                <a:lnTo>
                  <a:pt x="4498226" y="3708644"/>
                </a:lnTo>
                <a:lnTo>
                  <a:pt x="4490608" y="3695924"/>
                </a:lnTo>
                <a:lnTo>
                  <a:pt x="4490608" y="3680660"/>
                </a:lnTo>
                <a:lnTo>
                  <a:pt x="4498226" y="3673028"/>
                </a:lnTo>
                <a:lnTo>
                  <a:pt x="4498226" y="3665396"/>
                </a:lnTo>
                <a:lnTo>
                  <a:pt x="4505843" y="3650133"/>
                </a:lnTo>
                <a:lnTo>
                  <a:pt x="4513461" y="3645045"/>
                </a:lnTo>
                <a:lnTo>
                  <a:pt x="4521079" y="3637413"/>
                </a:lnTo>
                <a:lnTo>
                  <a:pt x="4533775" y="3622149"/>
                </a:lnTo>
                <a:lnTo>
                  <a:pt x="4541393" y="3606886"/>
                </a:lnTo>
                <a:lnTo>
                  <a:pt x="4549011" y="3606886"/>
                </a:lnTo>
                <a:lnTo>
                  <a:pt x="4564246" y="3599254"/>
                </a:lnTo>
                <a:lnTo>
                  <a:pt x="4576942" y="3586534"/>
                </a:lnTo>
                <a:lnTo>
                  <a:pt x="4592178" y="3578902"/>
                </a:lnTo>
                <a:lnTo>
                  <a:pt x="4607413" y="3571270"/>
                </a:lnTo>
                <a:lnTo>
                  <a:pt x="4615031" y="3563639"/>
                </a:lnTo>
                <a:lnTo>
                  <a:pt x="4622649" y="3550919"/>
                </a:lnTo>
                <a:close/>
                <a:moveTo>
                  <a:pt x="5528375" y="3475268"/>
                </a:moveTo>
                <a:lnTo>
                  <a:pt x="5534650" y="3498231"/>
                </a:lnTo>
                <a:lnTo>
                  <a:pt x="5542275" y="3521062"/>
                </a:lnTo>
                <a:lnTo>
                  <a:pt x="5549899" y="3543892"/>
                </a:lnTo>
                <a:lnTo>
                  <a:pt x="5534650" y="3564186"/>
                </a:lnTo>
                <a:lnTo>
                  <a:pt x="5527025" y="3587016"/>
                </a:lnTo>
                <a:lnTo>
                  <a:pt x="5527025" y="3599700"/>
                </a:lnTo>
                <a:lnTo>
                  <a:pt x="5511776" y="3599700"/>
                </a:lnTo>
                <a:lnTo>
                  <a:pt x="5491443" y="3594627"/>
                </a:lnTo>
                <a:lnTo>
                  <a:pt x="5491443" y="3607310"/>
                </a:lnTo>
                <a:lnTo>
                  <a:pt x="5491443" y="3637751"/>
                </a:lnTo>
                <a:lnTo>
                  <a:pt x="5491443" y="3696096"/>
                </a:lnTo>
                <a:lnTo>
                  <a:pt x="5483819" y="3716390"/>
                </a:lnTo>
                <a:lnTo>
                  <a:pt x="5455861" y="3739220"/>
                </a:lnTo>
                <a:lnTo>
                  <a:pt x="5425362" y="3759514"/>
                </a:lnTo>
                <a:lnTo>
                  <a:pt x="5417738" y="3782345"/>
                </a:lnTo>
                <a:lnTo>
                  <a:pt x="5412655" y="3802638"/>
                </a:lnTo>
                <a:lnTo>
                  <a:pt x="5405030" y="3833079"/>
                </a:lnTo>
                <a:lnTo>
                  <a:pt x="5397405" y="3848299"/>
                </a:lnTo>
                <a:lnTo>
                  <a:pt x="5374531" y="3868593"/>
                </a:lnTo>
                <a:lnTo>
                  <a:pt x="5361823" y="3868593"/>
                </a:lnTo>
                <a:lnTo>
                  <a:pt x="5346574" y="3876204"/>
                </a:lnTo>
                <a:lnTo>
                  <a:pt x="5323700" y="3876204"/>
                </a:lnTo>
                <a:lnTo>
                  <a:pt x="5310992" y="3883814"/>
                </a:lnTo>
                <a:lnTo>
                  <a:pt x="5310992" y="3885972"/>
                </a:lnTo>
                <a:lnTo>
                  <a:pt x="5311456" y="3884734"/>
                </a:lnTo>
                <a:lnTo>
                  <a:pt x="5324156" y="3877106"/>
                </a:lnTo>
                <a:lnTo>
                  <a:pt x="5347016" y="3877106"/>
                </a:lnTo>
                <a:lnTo>
                  <a:pt x="5362256" y="3869478"/>
                </a:lnTo>
                <a:lnTo>
                  <a:pt x="5374956" y="3869478"/>
                </a:lnTo>
                <a:lnTo>
                  <a:pt x="5397816" y="3849136"/>
                </a:lnTo>
                <a:lnTo>
                  <a:pt x="5405436" y="3833880"/>
                </a:lnTo>
                <a:lnTo>
                  <a:pt x="5413056" y="3803368"/>
                </a:lnTo>
                <a:lnTo>
                  <a:pt x="5418136" y="3783026"/>
                </a:lnTo>
                <a:lnTo>
                  <a:pt x="5425756" y="3760142"/>
                </a:lnTo>
                <a:lnTo>
                  <a:pt x="5456236" y="3739801"/>
                </a:lnTo>
                <a:lnTo>
                  <a:pt x="5484176" y="3716916"/>
                </a:lnTo>
                <a:lnTo>
                  <a:pt x="5491796" y="3696575"/>
                </a:lnTo>
                <a:lnTo>
                  <a:pt x="5491796" y="3638093"/>
                </a:lnTo>
                <a:lnTo>
                  <a:pt x="5491796" y="3607581"/>
                </a:lnTo>
                <a:lnTo>
                  <a:pt x="5491796" y="3594867"/>
                </a:lnTo>
                <a:lnTo>
                  <a:pt x="5512116" y="3599953"/>
                </a:lnTo>
                <a:lnTo>
                  <a:pt x="5527356" y="3599953"/>
                </a:lnTo>
                <a:lnTo>
                  <a:pt x="5527356" y="3587239"/>
                </a:lnTo>
                <a:lnTo>
                  <a:pt x="5534976" y="3564355"/>
                </a:lnTo>
                <a:lnTo>
                  <a:pt x="5550216" y="3544013"/>
                </a:lnTo>
                <a:lnTo>
                  <a:pt x="5542596" y="3521129"/>
                </a:lnTo>
                <a:lnTo>
                  <a:pt x="5534976" y="3498245"/>
                </a:lnTo>
                <a:lnTo>
                  <a:pt x="5528770" y="3475465"/>
                </a:lnTo>
                <a:lnTo>
                  <a:pt x="5528375" y="3475268"/>
                </a:lnTo>
                <a:close/>
                <a:moveTo>
                  <a:pt x="5629326" y="3454643"/>
                </a:moveTo>
                <a:lnTo>
                  <a:pt x="5628785" y="3455635"/>
                </a:lnTo>
                <a:lnTo>
                  <a:pt x="5600860" y="3463260"/>
                </a:lnTo>
                <a:lnTo>
                  <a:pt x="5580301" y="3476983"/>
                </a:lnTo>
                <a:lnTo>
                  <a:pt x="5613716" y="3462647"/>
                </a:lnTo>
                <a:lnTo>
                  <a:pt x="5636576" y="3457562"/>
                </a:lnTo>
                <a:lnTo>
                  <a:pt x="5659436" y="3462647"/>
                </a:lnTo>
                <a:lnTo>
                  <a:pt x="5672136" y="3477903"/>
                </a:lnTo>
                <a:lnTo>
                  <a:pt x="5687376" y="3498245"/>
                </a:lnTo>
                <a:lnTo>
                  <a:pt x="5702616" y="3513501"/>
                </a:lnTo>
                <a:lnTo>
                  <a:pt x="5715316" y="3521129"/>
                </a:lnTo>
                <a:lnTo>
                  <a:pt x="5753416" y="3528757"/>
                </a:lnTo>
                <a:lnTo>
                  <a:pt x="5758496" y="3536385"/>
                </a:lnTo>
                <a:lnTo>
                  <a:pt x="5758496" y="3544013"/>
                </a:lnTo>
                <a:lnTo>
                  <a:pt x="5753416" y="3564355"/>
                </a:lnTo>
                <a:lnTo>
                  <a:pt x="5766116" y="3594867"/>
                </a:lnTo>
                <a:lnTo>
                  <a:pt x="5788976" y="3599953"/>
                </a:lnTo>
                <a:lnTo>
                  <a:pt x="5804216" y="3599953"/>
                </a:lnTo>
                <a:lnTo>
                  <a:pt x="5824536" y="3587239"/>
                </a:lnTo>
                <a:lnTo>
                  <a:pt x="5847396" y="3599953"/>
                </a:lnTo>
                <a:lnTo>
                  <a:pt x="5867716" y="3615209"/>
                </a:lnTo>
                <a:lnTo>
                  <a:pt x="5875336" y="3607581"/>
                </a:lnTo>
                <a:lnTo>
                  <a:pt x="5875511" y="3607114"/>
                </a:lnTo>
                <a:lnTo>
                  <a:pt x="5867908" y="3614724"/>
                </a:lnTo>
                <a:lnTo>
                  <a:pt x="5847599" y="3599478"/>
                </a:lnTo>
                <a:lnTo>
                  <a:pt x="5824751" y="3586773"/>
                </a:lnTo>
                <a:lnTo>
                  <a:pt x="5804442" y="3599478"/>
                </a:lnTo>
                <a:lnTo>
                  <a:pt x="5789210" y="3599478"/>
                </a:lnTo>
                <a:lnTo>
                  <a:pt x="5766362" y="3594396"/>
                </a:lnTo>
                <a:lnTo>
                  <a:pt x="5753668" y="3563905"/>
                </a:lnTo>
                <a:lnTo>
                  <a:pt x="5758746" y="3543577"/>
                </a:lnTo>
                <a:lnTo>
                  <a:pt x="5758746" y="3535954"/>
                </a:lnTo>
                <a:lnTo>
                  <a:pt x="5753668" y="3528331"/>
                </a:lnTo>
                <a:lnTo>
                  <a:pt x="5715589" y="3520708"/>
                </a:lnTo>
                <a:lnTo>
                  <a:pt x="5702895" y="3513085"/>
                </a:lnTo>
                <a:lnTo>
                  <a:pt x="5687663" y="3497839"/>
                </a:lnTo>
                <a:lnTo>
                  <a:pt x="5672431" y="3477512"/>
                </a:lnTo>
                <a:lnTo>
                  <a:pt x="5659738" y="3462266"/>
                </a:lnTo>
                <a:lnTo>
                  <a:pt x="5644506" y="3454643"/>
                </a:lnTo>
                <a:lnTo>
                  <a:pt x="5629326" y="3454643"/>
                </a:lnTo>
                <a:close/>
                <a:moveTo>
                  <a:pt x="5506693" y="3419694"/>
                </a:moveTo>
                <a:lnTo>
                  <a:pt x="5506693" y="3447496"/>
                </a:lnTo>
                <a:lnTo>
                  <a:pt x="5511776" y="3462717"/>
                </a:lnTo>
                <a:lnTo>
                  <a:pt x="5511851" y="3462792"/>
                </a:lnTo>
                <a:lnTo>
                  <a:pt x="5506929" y="3448009"/>
                </a:lnTo>
                <a:lnTo>
                  <a:pt x="5506929" y="3420049"/>
                </a:lnTo>
                <a:lnTo>
                  <a:pt x="5506693" y="3419694"/>
                </a:lnTo>
                <a:close/>
                <a:moveTo>
                  <a:pt x="5644506" y="3361097"/>
                </a:moveTo>
                <a:lnTo>
                  <a:pt x="5644017" y="3361587"/>
                </a:lnTo>
                <a:lnTo>
                  <a:pt x="5644017" y="3376838"/>
                </a:lnTo>
                <a:lnTo>
                  <a:pt x="5651633" y="3384463"/>
                </a:lnTo>
                <a:lnTo>
                  <a:pt x="5651633" y="3392089"/>
                </a:lnTo>
                <a:lnTo>
                  <a:pt x="5651633" y="3397173"/>
                </a:lnTo>
                <a:lnTo>
                  <a:pt x="5644056" y="3427518"/>
                </a:lnTo>
                <a:lnTo>
                  <a:pt x="5644506" y="3426692"/>
                </a:lnTo>
                <a:lnTo>
                  <a:pt x="5652122" y="3396201"/>
                </a:lnTo>
                <a:lnTo>
                  <a:pt x="5652122" y="3391119"/>
                </a:lnTo>
                <a:lnTo>
                  <a:pt x="5652122" y="3383496"/>
                </a:lnTo>
                <a:lnTo>
                  <a:pt x="5644506" y="3375873"/>
                </a:lnTo>
                <a:lnTo>
                  <a:pt x="5644506" y="3361097"/>
                </a:lnTo>
                <a:close/>
                <a:moveTo>
                  <a:pt x="5362138" y="3290416"/>
                </a:moveTo>
                <a:lnTo>
                  <a:pt x="5382156" y="3302906"/>
                </a:lnTo>
                <a:lnTo>
                  <a:pt x="5389781" y="3318128"/>
                </a:lnTo>
                <a:lnTo>
                  <a:pt x="5397405" y="3340954"/>
                </a:lnTo>
                <a:lnTo>
                  <a:pt x="5397742" y="3341178"/>
                </a:lnTo>
                <a:lnTo>
                  <a:pt x="5390151" y="3318380"/>
                </a:lnTo>
                <a:lnTo>
                  <a:pt x="5382535" y="3303128"/>
                </a:lnTo>
                <a:lnTo>
                  <a:pt x="5362225" y="3290416"/>
                </a:lnTo>
                <a:lnTo>
                  <a:pt x="5362138" y="3290416"/>
                </a:lnTo>
                <a:close/>
                <a:moveTo>
                  <a:pt x="5651705" y="3209015"/>
                </a:moveTo>
                <a:lnTo>
                  <a:pt x="5651633" y="3209084"/>
                </a:lnTo>
                <a:lnTo>
                  <a:pt x="5644017" y="3224336"/>
                </a:lnTo>
                <a:lnTo>
                  <a:pt x="5644017" y="3239581"/>
                </a:lnTo>
                <a:lnTo>
                  <a:pt x="5659249" y="3252294"/>
                </a:lnTo>
                <a:lnTo>
                  <a:pt x="5659249" y="3282792"/>
                </a:lnTo>
                <a:lnTo>
                  <a:pt x="5664326" y="3303128"/>
                </a:lnTo>
                <a:lnTo>
                  <a:pt x="5664326" y="3326005"/>
                </a:lnTo>
                <a:lnTo>
                  <a:pt x="5659404" y="3345716"/>
                </a:lnTo>
                <a:lnTo>
                  <a:pt x="5659738" y="3345381"/>
                </a:lnTo>
                <a:lnTo>
                  <a:pt x="5664815" y="3325056"/>
                </a:lnTo>
                <a:lnTo>
                  <a:pt x="5664815" y="3302187"/>
                </a:lnTo>
                <a:lnTo>
                  <a:pt x="5659738" y="3281858"/>
                </a:lnTo>
                <a:lnTo>
                  <a:pt x="5659738" y="3251367"/>
                </a:lnTo>
                <a:lnTo>
                  <a:pt x="5644506" y="3238667"/>
                </a:lnTo>
                <a:lnTo>
                  <a:pt x="5644506" y="3223423"/>
                </a:lnTo>
                <a:lnTo>
                  <a:pt x="5651705" y="3209015"/>
                </a:lnTo>
                <a:close/>
                <a:moveTo>
                  <a:pt x="5702610" y="3137797"/>
                </a:moveTo>
                <a:lnTo>
                  <a:pt x="5702406" y="3137921"/>
                </a:lnTo>
                <a:lnTo>
                  <a:pt x="5694924" y="3157899"/>
                </a:lnTo>
                <a:lnTo>
                  <a:pt x="5695279" y="3157366"/>
                </a:lnTo>
                <a:lnTo>
                  <a:pt x="5702610" y="3137797"/>
                </a:lnTo>
                <a:close/>
                <a:moveTo>
                  <a:pt x="5730943" y="3055966"/>
                </a:moveTo>
                <a:lnTo>
                  <a:pt x="5730332" y="3056578"/>
                </a:lnTo>
                <a:lnTo>
                  <a:pt x="5737948" y="3071830"/>
                </a:lnTo>
                <a:lnTo>
                  <a:pt x="5737948" y="3107031"/>
                </a:lnTo>
                <a:lnTo>
                  <a:pt x="5738437" y="3106542"/>
                </a:lnTo>
                <a:lnTo>
                  <a:pt x="5738437" y="3070966"/>
                </a:lnTo>
                <a:lnTo>
                  <a:pt x="5730943" y="3055966"/>
                </a:lnTo>
                <a:close/>
                <a:moveTo>
                  <a:pt x="5746053" y="2997624"/>
                </a:moveTo>
                <a:lnTo>
                  <a:pt x="5745564" y="2998114"/>
                </a:lnTo>
                <a:lnTo>
                  <a:pt x="5745564" y="3005740"/>
                </a:lnTo>
                <a:lnTo>
                  <a:pt x="5753179" y="3020990"/>
                </a:lnTo>
                <a:lnTo>
                  <a:pt x="5765873" y="3028617"/>
                </a:lnTo>
                <a:lnTo>
                  <a:pt x="5765873" y="3035719"/>
                </a:lnTo>
                <a:lnTo>
                  <a:pt x="5766362" y="3035393"/>
                </a:lnTo>
                <a:lnTo>
                  <a:pt x="5766362" y="3027770"/>
                </a:lnTo>
                <a:lnTo>
                  <a:pt x="5753668" y="3020147"/>
                </a:lnTo>
                <a:lnTo>
                  <a:pt x="5746053" y="3004902"/>
                </a:lnTo>
                <a:lnTo>
                  <a:pt x="5746053" y="2997624"/>
                </a:lnTo>
                <a:close/>
                <a:moveTo>
                  <a:pt x="5816970" y="2852904"/>
                </a:moveTo>
                <a:lnTo>
                  <a:pt x="5816646" y="2853228"/>
                </a:lnTo>
                <a:lnTo>
                  <a:pt x="5803953" y="2888815"/>
                </a:lnTo>
                <a:lnTo>
                  <a:pt x="5796337" y="2911691"/>
                </a:lnTo>
                <a:lnTo>
                  <a:pt x="5796337" y="2947277"/>
                </a:lnTo>
                <a:lnTo>
                  <a:pt x="5788721" y="2977780"/>
                </a:lnTo>
                <a:lnTo>
                  <a:pt x="5788721" y="2989900"/>
                </a:lnTo>
                <a:lnTo>
                  <a:pt x="5789210" y="2989656"/>
                </a:lnTo>
                <a:lnTo>
                  <a:pt x="5789210" y="2976951"/>
                </a:lnTo>
                <a:lnTo>
                  <a:pt x="5796826" y="2946457"/>
                </a:lnTo>
                <a:lnTo>
                  <a:pt x="5796826" y="2910886"/>
                </a:lnTo>
                <a:lnTo>
                  <a:pt x="5804442" y="2888016"/>
                </a:lnTo>
                <a:lnTo>
                  <a:pt x="5816970" y="2852904"/>
                </a:lnTo>
                <a:close/>
                <a:moveTo>
                  <a:pt x="5839527" y="2825251"/>
                </a:moveTo>
                <a:lnTo>
                  <a:pt x="5839494" y="2825267"/>
                </a:lnTo>
                <a:lnTo>
                  <a:pt x="5832315" y="2837247"/>
                </a:lnTo>
                <a:lnTo>
                  <a:pt x="5832367" y="2837195"/>
                </a:lnTo>
                <a:lnTo>
                  <a:pt x="5839527" y="2825251"/>
                </a:lnTo>
                <a:close/>
                <a:moveTo>
                  <a:pt x="6093893" y="2794013"/>
                </a:moveTo>
                <a:lnTo>
                  <a:pt x="6093868" y="2794018"/>
                </a:lnTo>
                <a:lnTo>
                  <a:pt x="6101465" y="2801621"/>
                </a:lnTo>
                <a:lnTo>
                  <a:pt x="6106542" y="2809245"/>
                </a:lnTo>
                <a:lnTo>
                  <a:pt x="6121774" y="2816867"/>
                </a:lnTo>
                <a:lnTo>
                  <a:pt x="6121790" y="2816852"/>
                </a:lnTo>
                <a:lnTo>
                  <a:pt x="6106582" y="2809244"/>
                </a:lnTo>
                <a:lnTo>
                  <a:pt x="6101506" y="2801627"/>
                </a:lnTo>
                <a:lnTo>
                  <a:pt x="6093893" y="2794013"/>
                </a:lnTo>
                <a:close/>
                <a:moveTo>
                  <a:pt x="6035460" y="2786395"/>
                </a:moveTo>
                <a:lnTo>
                  <a:pt x="6035460" y="2801621"/>
                </a:lnTo>
                <a:lnTo>
                  <a:pt x="6050692" y="2809245"/>
                </a:lnTo>
                <a:lnTo>
                  <a:pt x="6050719" y="2809229"/>
                </a:lnTo>
                <a:lnTo>
                  <a:pt x="6035523" y="2801627"/>
                </a:lnTo>
                <a:lnTo>
                  <a:pt x="6035523" y="2786395"/>
                </a:lnTo>
                <a:lnTo>
                  <a:pt x="6035460" y="2786395"/>
                </a:lnTo>
                <a:close/>
                <a:moveTo>
                  <a:pt x="5875639" y="2781452"/>
                </a:moveTo>
                <a:lnTo>
                  <a:pt x="5875035" y="2782055"/>
                </a:lnTo>
                <a:lnTo>
                  <a:pt x="5875035" y="2802389"/>
                </a:lnTo>
                <a:lnTo>
                  <a:pt x="5875035" y="2809428"/>
                </a:lnTo>
                <a:lnTo>
                  <a:pt x="5875524" y="2809245"/>
                </a:lnTo>
                <a:lnTo>
                  <a:pt x="5875524" y="2824491"/>
                </a:lnTo>
                <a:lnTo>
                  <a:pt x="5890756" y="2832113"/>
                </a:lnTo>
                <a:lnTo>
                  <a:pt x="5890841" y="2832082"/>
                </a:lnTo>
                <a:lnTo>
                  <a:pt x="5875639" y="2824477"/>
                </a:lnTo>
                <a:lnTo>
                  <a:pt x="5875639" y="2816861"/>
                </a:lnTo>
                <a:lnTo>
                  <a:pt x="5875639" y="2801627"/>
                </a:lnTo>
                <a:lnTo>
                  <a:pt x="5875639" y="2781452"/>
                </a:lnTo>
                <a:close/>
                <a:moveTo>
                  <a:pt x="6027909" y="2128825"/>
                </a:moveTo>
                <a:lnTo>
                  <a:pt x="6035523" y="2133902"/>
                </a:lnTo>
                <a:lnTo>
                  <a:pt x="6050750" y="2149136"/>
                </a:lnTo>
                <a:lnTo>
                  <a:pt x="6071052" y="2164370"/>
                </a:lnTo>
                <a:lnTo>
                  <a:pt x="6093893" y="2177065"/>
                </a:lnTo>
                <a:lnTo>
                  <a:pt x="6101506" y="2199916"/>
                </a:lnTo>
                <a:lnTo>
                  <a:pt x="6106582" y="2222767"/>
                </a:lnTo>
                <a:lnTo>
                  <a:pt x="6129423" y="2243077"/>
                </a:lnTo>
                <a:lnTo>
                  <a:pt x="6144650" y="2258309"/>
                </a:lnTo>
                <a:lnTo>
                  <a:pt x="6172566" y="2265927"/>
                </a:lnTo>
                <a:lnTo>
                  <a:pt x="6200482" y="2258309"/>
                </a:lnTo>
                <a:lnTo>
                  <a:pt x="6223323" y="2243077"/>
                </a:lnTo>
                <a:lnTo>
                  <a:pt x="6230936" y="2243077"/>
                </a:lnTo>
                <a:lnTo>
                  <a:pt x="6230936" y="2258309"/>
                </a:lnTo>
                <a:lnTo>
                  <a:pt x="6215709" y="2278621"/>
                </a:lnTo>
                <a:lnTo>
                  <a:pt x="6200482" y="2301470"/>
                </a:lnTo>
                <a:lnTo>
                  <a:pt x="6187793" y="2329397"/>
                </a:lnTo>
                <a:lnTo>
                  <a:pt x="6172566" y="2352247"/>
                </a:lnTo>
                <a:lnTo>
                  <a:pt x="6164952" y="2375097"/>
                </a:lnTo>
                <a:lnTo>
                  <a:pt x="6164952" y="2387791"/>
                </a:lnTo>
                <a:lnTo>
                  <a:pt x="6157339" y="2418258"/>
                </a:lnTo>
                <a:lnTo>
                  <a:pt x="6144650" y="2461420"/>
                </a:lnTo>
                <a:lnTo>
                  <a:pt x="6129423" y="2512197"/>
                </a:lnTo>
                <a:lnTo>
                  <a:pt x="6121809" y="2606137"/>
                </a:lnTo>
                <a:lnTo>
                  <a:pt x="6121809" y="2641681"/>
                </a:lnTo>
                <a:lnTo>
                  <a:pt x="6121809" y="2664531"/>
                </a:lnTo>
                <a:lnTo>
                  <a:pt x="6121809" y="2692459"/>
                </a:lnTo>
                <a:lnTo>
                  <a:pt x="6137036" y="2715308"/>
                </a:lnTo>
                <a:lnTo>
                  <a:pt x="6144650" y="2722926"/>
                </a:lnTo>
                <a:lnTo>
                  <a:pt x="6152263" y="2715308"/>
                </a:lnTo>
                <a:lnTo>
                  <a:pt x="6157339" y="2722926"/>
                </a:lnTo>
                <a:lnTo>
                  <a:pt x="6164952" y="2735618"/>
                </a:lnTo>
                <a:lnTo>
                  <a:pt x="6164952" y="2743234"/>
                </a:lnTo>
                <a:lnTo>
                  <a:pt x="6172566" y="2766083"/>
                </a:lnTo>
                <a:lnTo>
                  <a:pt x="6180179" y="2781318"/>
                </a:lnTo>
                <a:lnTo>
                  <a:pt x="6180176" y="2781319"/>
                </a:lnTo>
                <a:lnTo>
                  <a:pt x="6195395" y="2809245"/>
                </a:lnTo>
                <a:lnTo>
                  <a:pt x="6200472" y="2824491"/>
                </a:lnTo>
                <a:lnTo>
                  <a:pt x="6208088" y="2844818"/>
                </a:lnTo>
                <a:lnTo>
                  <a:pt x="6215704" y="2867689"/>
                </a:lnTo>
                <a:lnTo>
                  <a:pt x="6215704" y="2888016"/>
                </a:lnTo>
                <a:lnTo>
                  <a:pt x="6215704" y="2910886"/>
                </a:lnTo>
                <a:lnTo>
                  <a:pt x="6208088" y="2918509"/>
                </a:lnTo>
                <a:lnTo>
                  <a:pt x="6200472" y="2918509"/>
                </a:lnTo>
                <a:lnTo>
                  <a:pt x="6200472" y="2926131"/>
                </a:lnTo>
                <a:lnTo>
                  <a:pt x="6215704" y="2946457"/>
                </a:lnTo>
                <a:lnTo>
                  <a:pt x="6223320" y="2961704"/>
                </a:lnTo>
                <a:lnTo>
                  <a:pt x="6215704" y="2961704"/>
                </a:lnTo>
                <a:lnTo>
                  <a:pt x="6208088" y="2961704"/>
                </a:lnTo>
                <a:lnTo>
                  <a:pt x="6200472" y="2969327"/>
                </a:lnTo>
                <a:lnTo>
                  <a:pt x="6200472" y="2984574"/>
                </a:lnTo>
                <a:lnTo>
                  <a:pt x="6208088" y="3020147"/>
                </a:lnTo>
                <a:lnTo>
                  <a:pt x="6223320" y="3035393"/>
                </a:lnTo>
                <a:lnTo>
                  <a:pt x="6230936" y="3040476"/>
                </a:lnTo>
                <a:lnTo>
                  <a:pt x="6230936" y="3055722"/>
                </a:lnTo>
                <a:lnTo>
                  <a:pt x="6230936" y="3070966"/>
                </a:lnTo>
                <a:lnTo>
                  <a:pt x="6215704" y="3078592"/>
                </a:lnTo>
                <a:lnTo>
                  <a:pt x="6215704" y="3091298"/>
                </a:lnTo>
                <a:lnTo>
                  <a:pt x="6223320" y="3098920"/>
                </a:lnTo>
                <a:lnTo>
                  <a:pt x="6223320" y="3114167"/>
                </a:lnTo>
                <a:lnTo>
                  <a:pt x="6223320" y="3149743"/>
                </a:lnTo>
                <a:lnTo>
                  <a:pt x="6208088" y="3180233"/>
                </a:lnTo>
                <a:lnTo>
                  <a:pt x="6200472" y="3208178"/>
                </a:lnTo>
                <a:lnTo>
                  <a:pt x="6195395" y="3231045"/>
                </a:lnTo>
                <a:lnTo>
                  <a:pt x="6187779" y="3243745"/>
                </a:lnTo>
                <a:lnTo>
                  <a:pt x="6195395" y="3251367"/>
                </a:lnTo>
                <a:lnTo>
                  <a:pt x="6200472" y="3238667"/>
                </a:lnTo>
                <a:lnTo>
                  <a:pt x="6208088" y="3231045"/>
                </a:lnTo>
                <a:lnTo>
                  <a:pt x="6215704" y="3231045"/>
                </a:lnTo>
                <a:lnTo>
                  <a:pt x="6215704" y="3243745"/>
                </a:lnTo>
                <a:lnTo>
                  <a:pt x="6208088" y="3258989"/>
                </a:lnTo>
                <a:lnTo>
                  <a:pt x="6215704" y="3274235"/>
                </a:lnTo>
                <a:lnTo>
                  <a:pt x="6215704" y="3289481"/>
                </a:lnTo>
                <a:lnTo>
                  <a:pt x="6208088" y="3289481"/>
                </a:lnTo>
                <a:lnTo>
                  <a:pt x="6200472" y="3289481"/>
                </a:lnTo>
                <a:lnTo>
                  <a:pt x="6200472" y="3294565"/>
                </a:lnTo>
                <a:lnTo>
                  <a:pt x="6195395" y="3302187"/>
                </a:lnTo>
                <a:lnTo>
                  <a:pt x="6187779" y="3309810"/>
                </a:lnTo>
                <a:lnTo>
                  <a:pt x="6172547" y="3317433"/>
                </a:lnTo>
                <a:lnTo>
                  <a:pt x="6164931" y="3317433"/>
                </a:lnTo>
                <a:lnTo>
                  <a:pt x="6164931" y="3325056"/>
                </a:lnTo>
                <a:lnTo>
                  <a:pt x="6172547" y="3325056"/>
                </a:lnTo>
                <a:lnTo>
                  <a:pt x="6187779" y="3325056"/>
                </a:lnTo>
                <a:lnTo>
                  <a:pt x="6200472" y="3325056"/>
                </a:lnTo>
                <a:lnTo>
                  <a:pt x="6200472" y="3332677"/>
                </a:lnTo>
                <a:lnTo>
                  <a:pt x="6195395" y="3345381"/>
                </a:lnTo>
                <a:lnTo>
                  <a:pt x="6180163" y="3345381"/>
                </a:lnTo>
                <a:lnTo>
                  <a:pt x="6164931" y="3345381"/>
                </a:lnTo>
                <a:lnTo>
                  <a:pt x="6152238" y="3353004"/>
                </a:lnTo>
                <a:lnTo>
                  <a:pt x="6152238" y="3360627"/>
                </a:lnTo>
                <a:lnTo>
                  <a:pt x="6152238" y="3368250"/>
                </a:lnTo>
                <a:lnTo>
                  <a:pt x="6152238" y="3375873"/>
                </a:lnTo>
                <a:lnTo>
                  <a:pt x="6144622" y="3375873"/>
                </a:lnTo>
                <a:lnTo>
                  <a:pt x="6137006" y="3368250"/>
                </a:lnTo>
                <a:lnTo>
                  <a:pt x="6129390" y="3375873"/>
                </a:lnTo>
                <a:lnTo>
                  <a:pt x="6129390" y="3383496"/>
                </a:lnTo>
                <a:lnTo>
                  <a:pt x="6144622" y="3383496"/>
                </a:lnTo>
                <a:lnTo>
                  <a:pt x="6152238" y="3391119"/>
                </a:lnTo>
                <a:lnTo>
                  <a:pt x="6152238" y="3396201"/>
                </a:lnTo>
                <a:lnTo>
                  <a:pt x="6144622" y="3396201"/>
                </a:lnTo>
                <a:lnTo>
                  <a:pt x="6121774" y="3396201"/>
                </a:lnTo>
                <a:lnTo>
                  <a:pt x="6121774" y="3403824"/>
                </a:lnTo>
                <a:lnTo>
                  <a:pt x="6129390" y="3411447"/>
                </a:lnTo>
                <a:lnTo>
                  <a:pt x="6121774" y="3411447"/>
                </a:lnTo>
                <a:lnTo>
                  <a:pt x="6114158" y="3419069"/>
                </a:lnTo>
                <a:lnTo>
                  <a:pt x="6121774" y="3426692"/>
                </a:lnTo>
                <a:lnTo>
                  <a:pt x="6129390" y="3434315"/>
                </a:lnTo>
                <a:lnTo>
                  <a:pt x="6129390" y="3441938"/>
                </a:lnTo>
                <a:lnTo>
                  <a:pt x="6106542" y="3447020"/>
                </a:lnTo>
                <a:lnTo>
                  <a:pt x="6101465" y="3447020"/>
                </a:lnTo>
                <a:lnTo>
                  <a:pt x="6106542" y="3454643"/>
                </a:lnTo>
                <a:lnTo>
                  <a:pt x="6106542" y="3462266"/>
                </a:lnTo>
                <a:lnTo>
                  <a:pt x="6106542" y="3469889"/>
                </a:lnTo>
                <a:lnTo>
                  <a:pt x="6093849" y="3469889"/>
                </a:lnTo>
                <a:lnTo>
                  <a:pt x="6078617" y="3469889"/>
                </a:lnTo>
                <a:lnTo>
                  <a:pt x="6078617" y="3477512"/>
                </a:lnTo>
                <a:lnTo>
                  <a:pt x="6086233" y="3485135"/>
                </a:lnTo>
                <a:lnTo>
                  <a:pt x="6093849" y="3492757"/>
                </a:lnTo>
                <a:lnTo>
                  <a:pt x="6101465" y="3492757"/>
                </a:lnTo>
                <a:lnTo>
                  <a:pt x="6093849" y="3505462"/>
                </a:lnTo>
                <a:lnTo>
                  <a:pt x="6086233" y="3505462"/>
                </a:lnTo>
                <a:lnTo>
                  <a:pt x="6078617" y="3497839"/>
                </a:lnTo>
                <a:lnTo>
                  <a:pt x="6071001" y="3492757"/>
                </a:lnTo>
                <a:lnTo>
                  <a:pt x="6063385" y="3492757"/>
                </a:lnTo>
                <a:lnTo>
                  <a:pt x="6055769" y="3492757"/>
                </a:lnTo>
                <a:lnTo>
                  <a:pt x="6063385" y="3497839"/>
                </a:lnTo>
                <a:lnTo>
                  <a:pt x="6071001" y="3513085"/>
                </a:lnTo>
                <a:lnTo>
                  <a:pt x="6055769" y="3513085"/>
                </a:lnTo>
                <a:lnTo>
                  <a:pt x="6055769" y="3520708"/>
                </a:lnTo>
                <a:lnTo>
                  <a:pt x="6055769" y="3528331"/>
                </a:lnTo>
                <a:lnTo>
                  <a:pt x="6050692" y="3528331"/>
                </a:lnTo>
                <a:lnTo>
                  <a:pt x="6050692" y="3520708"/>
                </a:lnTo>
                <a:lnTo>
                  <a:pt x="6043076" y="3520708"/>
                </a:lnTo>
                <a:lnTo>
                  <a:pt x="6027844" y="3528331"/>
                </a:lnTo>
                <a:lnTo>
                  <a:pt x="6020228" y="3513085"/>
                </a:lnTo>
                <a:lnTo>
                  <a:pt x="6020228" y="3505462"/>
                </a:lnTo>
                <a:lnTo>
                  <a:pt x="6012612" y="3513085"/>
                </a:lnTo>
                <a:lnTo>
                  <a:pt x="6012612" y="3528331"/>
                </a:lnTo>
                <a:lnTo>
                  <a:pt x="6012612" y="3535954"/>
                </a:lnTo>
                <a:lnTo>
                  <a:pt x="6012612" y="3543577"/>
                </a:lnTo>
                <a:lnTo>
                  <a:pt x="5999918" y="3543577"/>
                </a:lnTo>
                <a:lnTo>
                  <a:pt x="6004996" y="3548659"/>
                </a:lnTo>
                <a:lnTo>
                  <a:pt x="6004996" y="3556282"/>
                </a:lnTo>
                <a:lnTo>
                  <a:pt x="5992302" y="3563905"/>
                </a:lnTo>
                <a:lnTo>
                  <a:pt x="5992302" y="3556282"/>
                </a:lnTo>
                <a:lnTo>
                  <a:pt x="5984686" y="3543577"/>
                </a:lnTo>
                <a:lnTo>
                  <a:pt x="5984686" y="3535954"/>
                </a:lnTo>
                <a:lnTo>
                  <a:pt x="5992302" y="3528331"/>
                </a:lnTo>
                <a:lnTo>
                  <a:pt x="5984686" y="3520708"/>
                </a:lnTo>
                <a:lnTo>
                  <a:pt x="5977070" y="3520708"/>
                </a:lnTo>
                <a:lnTo>
                  <a:pt x="5969454" y="3528331"/>
                </a:lnTo>
                <a:lnTo>
                  <a:pt x="5933913" y="3513085"/>
                </a:lnTo>
                <a:lnTo>
                  <a:pt x="5918681" y="3520708"/>
                </a:lnTo>
                <a:lnTo>
                  <a:pt x="5905988" y="3543577"/>
                </a:lnTo>
                <a:lnTo>
                  <a:pt x="5883140" y="3586773"/>
                </a:lnTo>
                <a:lnTo>
                  <a:pt x="5882989" y="3587178"/>
                </a:lnTo>
                <a:lnTo>
                  <a:pt x="5905816" y="3544013"/>
                </a:lnTo>
                <a:lnTo>
                  <a:pt x="5918516" y="3521129"/>
                </a:lnTo>
                <a:lnTo>
                  <a:pt x="5933756" y="3513501"/>
                </a:lnTo>
                <a:lnTo>
                  <a:pt x="5969316" y="3528757"/>
                </a:lnTo>
                <a:lnTo>
                  <a:pt x="5969316" y="3544013"/>
                </a:lnTo>
                <a:lnTo>
                  <a:pt x="5969316" y="3556727"/>
                </a:lnTo>
                <a:lnTo>
                  <a:pt x="5976936" y="3579611"/>
                </a:lnTo>
                <a:lnTo>
                  <a:pt x="5976936" y="3599953"/>
                </a:lnTo>
                <a:lnTo>
                  <a:pt x="5969316" y="3594867"/>
                </a:lnTo>
                <a:lnTo>
                  <a:pt x="5961696" y="3579611"/>
                </a:lnTo>
                <a:lnTo>
                  <a:pt x="5954076" y="3579611"/>
                </a:lnTo>
                <a:lnTo>
                  <a:pt x="5948996" y="3579611"/>
                </a:lnTo>
                <a:lnTo>
                  <a:pt x="5941376" y="3599953"/>
                </a:lnTo>
                <a:lnTo>
                  <a:pt x="5933756" y="3607581"/>
                </a:lnTo>
                <a:lnTo>
                  <a:pt x="5926136" y="3615209"/>
                </a:lnTo>
                <a:lnTo>
                  <a:pt x="5910896" y="3615209"/>
                </a:lnTo>
                <a:lnTo>
                  <a:pt x="5905816" y="3630465"/>
                </a:lnTo>
                <a:lnTo>
                  <a:pt x="5905816" y="3645721"/>
                </a:lnTo>
                <a:lnTo>
                  <a:pt x="5910896" y="3650806"/>
                </a:lnTo>
                <a:lnTo>
                  <a:pt x="5905816" y="3666063"/>
                </a:lnTo>
                <a:lnTo>
                  <a:pt x="5905816" y="3673691"/>
                </a:lnTo>
                <a:lnTo>
                  <a:pt x="5898196" y="3673691"/>
                </a:lnTo>
                <a:lnTo>
                  <a:pt x="5898196" y="3666063"/>
                </a:lnTo>
                <a:lnTo>
                  <a:pt x="5890576" y="3673691"/>
                </a:lnTo>
                <a:lnTo>
                  <a:pt x="5882956" y="3673691"/>
                </a:lnTo>
                <a:lnTo>
                  <a:pt x="5867716" y="3673691"/>
                </a:lnTo>
                <a:lnTo>
                  <a:pt x="5860096" y="3673691"/>
                </a:lnTo>
                <a:lnTo>
                  <a:pt x="5855016" y="3681319"/>
                </a:lnTo>
                <a:lnTo>
                  <a:pt x="5860096" y="3688947"/>
                </a:lnTo>
                <a:lnTo>
                  <a:pt x="5875336" y="3696575"/>
                </a:lnTo>
                <a:lnTo>
                  <a:pt x="5882956" y="3696575"/>
                </a:lnTo>
                <a:lnTo>
                  <a:pt x="5890576" y="3701660"/>
                </a:lnTo>
                <a:lnTo>
                  <a:pt x="5882956" y="3709288"/>
                </a:lnTo>
                <a:lnTo>
                  <a:pt x="5875336" y="3716916"/>
                </a:lnTo>
                <a:lnTo>
                  <a:pt x="5867716" y="3716916"/>
                </a:lnTo>
                <a:lnTo>
                  <a:pt x="5855016" y="3724544"/>
                </a:lnTo>
                <a:lnTo>
                  <a:pt x="5855016" y="3732172"/>
                </a:lnTo>
                <a:lnTo>
                  <a:pt x="5860096" y="3739801"/>
                </a:lnTo>
                <a:lnTo>
                  <a:pt x="5867716" y="3747429"/>
                </a:lnTo>
                <a:lnTo>
                  <a:pt x="5875336" y="3747429"/>
                </a:lnTo>
                <a:lnTo>
                  <a:pt x="5875336" y="3760142"/>
                </a:lnTo>
                <a:lnTo>
                  <a:pt x="5867716" y="3775398"/>
                </a:lnTo>
                <a:lnTo>
                  <a:pt x="5860096" y="3767770"/>
                </a:lnTo>
                <a:lnTo>
                  <a:pt x="5855016" y="3760142"/>
                </a:lnTo>
                <a:lnTo>
                  <a:pt x="5855016" y="3775398"/>
                </a:lnTo>
                <a:lnTo>
                  <a:pt x="5855016" y="3783026"/>
                </a:lnTo>
                <a:lnTo>
                  <a:pt x="5855016" y="3790654"/>
                </a:lnTo>
                <a:lnTo>
                  <a:pt x="5855016" y="3798282"/>
                </a:lnTo>
                <a:lnTo>
                  <a:pt x="5839776" y="3798282"/>
                </a:lnTo>
                <a:lnTo>
                  <a:pt x="5832156" y="3798282"/>
                </a:lnTo>
                <a:lnTo>
                  <a:pt x="5832156" y="3803368"/>
                </a:lnTo>
                <a:lnTo>
                  <a:pt x="5832156" y="3810996"/>
                </a:lnTo>
                <a:lnTo>
                  <a:pt x="5839776" y="3818624"/>
                </a:lnTo>
                <a:lnTo>
                  <a:pt x="5855016" y="3818624"/>
                </a:lnTo>
                <a:lnTo>
                  <a:pt x="5847396" y="3826252"/>
                </a:lnTo>
                <a:lnTo>
                  <a:pt x="5839776" y="3826252"/>
                </a:lnTo>
                <a:lnTo>
                  <a:pt x="5839776" y="3833880"/>
                </a:lnTo>
                <a:lnTo>
                  <a:pt x="5847396" y="3833880"/>
                </a:lnTo>
                <a:lnTo>
                  <a:pt x="5847396" y="3854222"/>
                </a:lnTo>
                <a:lnTo>
                  <a:pt x="5847396" y="3869478"/>
                </a:lnTo>
                <a:lnTo>
                  <a:pt x="5847396" y="3877106"/>
                </a:lnTo>
                <a:lnTo>
                  <a:pt x="5839776" y="3877106"/>
                </a:lnTo>
                <a:lnTo>
                  <a:pt x="5832156" y="3869478"/>
                </a:lnTo>
                <a:lnTo>
                  <a:pt x="5824536" y="3854222"/>
                </a:lnTo>
                <a:lnTo>
                  <a:pt x="5816916" y="3854222"/>
                </a:lnTo>
                <a:lnTo>
                  <a:pt x="5824536" y="3849136"/>
                </a:lnTo>
                <a:lnTo>
                  <a:pt x="5816916" y="3841508"/>
                </a:lnTo>
                <a:lnTo>
                  <a:pt x="5809296" y="3833880"/>
                </a:lnTo>
                <a:lnTo>
                  <a:pt x="5816916" y="3826252"/>
                </a:lnTo>
                <a:lnTo>
                  <a:pt x="5816916" y="3818624"/>
                </a:lnTo>
                <a:lnTo>
                  <a:pt x="5809296" y="3803368"/>
                </a:lnTo>
                <a:lnTo>
                  <a:pt x="5804216" y="3803368"/>
                </a:lnTo>
                <a:lnTo>
                  <a:pt x="5796596" y="3810996"/>
                </a:lnTo>
                <a:lnTo>
                  <a:pt x="5788976" y="3803368"/>
                </a:lnTo>
                <a:lnTo>
                  <a:pt x="5788976" y="3798282"/>
                </a:lnTo>
                <a:lnTo>
                  <a:pt x="5781356" y="3798282"/>
                </a:lnTo>
                <a:lnTo>
                  <a:pt x="5766116" y="3790654"/>
                </a:lnTo>
                <a:lnTo>
                  <a:pt x="5745796" y="3790654"/>
                </a:lnTo>
                <a:lnTo>
                  <a:pt x="5722936" y="3798282"/>
                </a:lnTo>
                <a:lnTo>
                  <a:pt x="5707696" y="3798282"/>
                </a:lnTo>
                <a:lnTo>
                  <a:pt x="5702616" y="3803368"/>
                </a:lnTo>
                <a:lnTo>
                  <a:pt x="5702616" y="3818624"/>
                </a:lnTo>
                <a:lnTo>
                  <a:pt x="5694996" y="3818624"/>
                </a:lnTo>
                <a:lnTo>
                  <a:pt x="5672136" y="3803368"/>
                </a:lnTo>
                <a:lnTo>
                  <a:pt x="5679756" y="3803368"/>
                </a:lnTo>
                <a:lnTo>
                  <a:pt x="5694996" y="3798282"/>
                </a:lnTo>
                <a:lnTo>
                  <a:pt x="5687376" y="3790654"/>
                </a:lnTo>
                <a:lnTo>
                  <a:pt x="5672136" y="3790654"/>
                </a:lnTo>
                <a:lnTo>
                  <a:pt x="5664516" y="3798282"/>
                </a:lnTo>
                <a:lnTo>
                  <a:pt x="5659436" y="3803368"/>
                </a:lnTo>
                <a:lnTo>
                  <a:pt x="5659436" y="3810996"/>
                </a:lnTo>
                <a:lnTo>
                  <a:pt x="5659436" y="3818624"/>
                </a:lnTo>
                <a:lnTo>
                  <a:pt x="5664516" y="3826252"/>
                </a:lnTo>
                <a:lnTo>
                  <a:pt x="5659436" y="3833880"/>
                </a:lnTo>
                <a:lnTo>
                  <a:pt x="5644196" y="3841508"/>
                </a:lnTo>
                <a:lnTo>
                  <a:pt x="5628956" y="3849136"/>
                </a:lnTo>
                <a:lnTo>
                  <a:pt x="5608636" y="3869478"/>
                </a:lnTo>
                <a:lnTo>
                  <a:pt x="5593396" y="3899990"/>
                </a:lnTo>
                <a:lnTo>
                  <a:pt x="5570536" y="3935588"/>
                </a:lnTo>
                <a:lnTo>
                  <a:pt x="5562916" y="3971185"/>
                </a:lnTo>
                <a:lnTo>
                  <a:pt x="5557836" y="3994070"/>
                </a:lnTo>
                <a:lnTo>
                  <a:pt x="5557836" y="4021303"/>
                </a:lnTo>
                <a:lnTo>
                  <a:pt x="5557836" y="4022039"/>
                </a:lnTo>
                <a:lnTo>
                  <a:pt x="5557836" y="4072183"/>
                </a:lnTo>
                <a:lnTo>
                  <a:pt x="5557836" y="4123063"/>
                </a:lnTo>
                <a:lnTo>
                  <a:pt x="5557836" y="4145959"/>
                </a:lnTo>
                <a:lnTo>
                  <a:pt x="5550210" y="4173942"/>
                </a:lnTo>
                <a:lnTo>
                  <a:pt x="5534958" y="4240086"/>
                </a:lnTo>
                <a:lnTo>
                  <a:pt x="5512079" y="4306230"/>
                </a:lnTo>
                <a:lnTo>
                  <a:pt x="5512079" y="4326582"/>
                </a:lnTo>
                <a:lnTo>
                  <a:pt x="5506995" y="4341846"/>
                </a:lnTo>
                <a:lnTo>
                  <a:pt x="5491743" y="4369829"/>
                </a:lnTo>
                <a:lnTo>
                  <a:pt x="5476491" y="4407989"/>
                </a:lnTo>
                <a:lnTo>
                  <a:pt x="5456155" y="4443605"/>
                </a:lnTo>
                <a:lnTo>
                  <a:pt x="5456155" y="4463957"/>
                </a:lnTo>
                <a:lnTo>
                  <a:pt x="5440902" y="4486853"/>
                </a:lnTo>
                <a:lnTo>
                  <a:pt x="5425650" y="4494485"/>
                </a:lnTo>
                <a:lnTo>
                  <a:pt x="5397688" y="4502117"/>
                </a:lnTo>
                <a:lnTo>
                  <a:pt x="5374809" y="4502117"/>
                </a:lnTo>
                <a:lnTo>
                  <a:pt x="5367188" y="4514828"/>
                </a:lnTo>
                <a:lnTo>
                  <a:pt x="5362256" y="4537012"/>
                </a:lnTo>
                <a:lnTo>
                  <a:pt x="5347016" y="4544629"/>
                </a:lnTo>
                <a:lnTo>
                  <a:pt x="5331776" y="4564939"/>
                </a:lnTo>
                <a:lnTo>
                  <a:pt x="5324156" y="4587788"/>
                </a:lnTo>
                <a:lnTo>
                  <a:pt x="5311456" y="4603020"/>
                </a:lnTo>
                <a:lnTo>
                  <a:pt x="5296216" y="4615714"/>
                </a:lnTo>
                <a:lnTo>
                  <a:pt x="5273356" y="4653795"/>
                </a:lnTo>
                <a:lnTo>
                  <a:pt x="5253036" y="4674105"/>
                </a:lnTo>
                <a:lnTo>
                  <a:pt x="5245416" y="4696954"/>
                </a:lnTo>
                <a:lnTo>
                  <a:pt x="5237796" y="4717264"/>
                </a:lnTo>
                <a:lnTo>
                  <a:pt x="5237796" y="4740113"/>
                </a:lnTo>
                <a:lnTo>
                  <a:pt x="5230176" y="4747730"/>
                </a:lnTo>
                <a:lnTo>
                  <a:pt x="5222556" y="4762962"/>
                </a:lnTo>
                <a:lnTo>
                  <a:pt x="5214936" y="4768040"/>
                </a:lnTo>
                <a:lnTo>
                  <a:pt x="5202236" y="4783272"/>
                </a:lnTo>
                <a:lnTo>
                  <a:pt x="5194616" y="4818815"/>
                </a:lnTo>
                <a:lnTo>
                  <a:pt x="5194616" y="4869590"/>
                </a:lnTo>
                <a:lnTo>
                  <a:pt x="5202236" y="4915288"/>
                </a:lnTo>
                <a:lnTo>
                  <a:pt x="5202236" y="4943214"/>
                </a:lnTo>
                <a:lnTo>
                  <a:pt x="5209856" y="4978757"/>
                </a:lnTo>
                <a:lnTo>
                  <a:pt x="5222556" y="5016838"/>
                </a:lnTo>
                <a:lnTo>
                  <a:pt x="5237796" y="5059997"/>
                </a:lnTo>
                <a:lnTo>
                  <a:pt x="5245416" y="5080307"/>
                </a:lnTo>
                <a:lnTo>
                  <a:pt x="5253036" y="5087924"/>
                </a:lnTo>
                <a:lnTo>
                  <a:pt x="5209856" y="5044765"/>
                </a:lnTo>
                <a:lnTo>
                  <a:pt x="5202236" y="5021916"/>
                </a:lnTo>
                <a:lnTo>
                  <a:pt x="5194616" y="5016838"/>
                </a:lnTo>
                <a:lnTo>
                  <a:pt x="5186996" y="5009222"/>
                </a:lnTo>
                <a:lnTo>
                  <a:pt x="5179376" y="5001606"/>
                </a:lnTo>
                <a:lnTo>
                  <a:pt x="5171756" y="4993990"/>
                </a:lnTo>
                <a:lnTo>
                  <a:pt x="5166676" y="4978757"/>
                </a:lnTo>
                <a:lnTo>
                  <a:pt x="5151436" y="4958447"/>
                </a:lnTo>
                <a:lnTo>
                  <a:pt x="5143816" y="4958447"/>
                </a:lnTo>
                <a:lnTo>
                  <a:pt x="5136196" y="4958447"/>
                </a:lnTo>
                <a:lnTo>
                  <a:pt x="5120956" y="4958447"/>
                </a:lnTo>
                <a:lnTo>
                  <a:pt x="5100636" y="4958447"/>
                </a:lnTo>
                <a:lnTo>
                  <a:pt x="5077776" y="4958447"/>
                </a:lnTo>
                <a:lnTo>
                  <a:pt x="5049836" y="4958447"/>
                </a:lnTo>
                <a:lnTo>
                  <a:pt x="5034596" y="4958447"/>
                </a:lnTo>
                <a:lnTo>
                  <a:pt x="5034444" y="4958523"/>
                </a:lnTo>
                <a:lnTo>
                  <a:pt x="5049595" y="4958523"/>
                </a:lnTo>
                <a:lnTo>
                  <a:pt x="5077569" y="4958523"/>
                </a:lnTo>
                <a:lnTo>
                  <a:pt x="5100456" y="4958523"/>
                </a:lnTo>
                <a:lnTo>
                  <a:pt x="5120800" y="4958523"/>
                </a:lnTo>
                <a:lnTo>
                  <a:pt x="5136058" y="4958523"/>
                </a:lnTo>
                <a:lnTo>
                  <a:pt x="5143687" y="4958523"/>
                </a:lnTo>
                <a:lnTo>
                  <a:pt x="5151316" y="4958523"/>
                </a:lnTo>
                <a:lnTo>
                  <a:pt x="5166574" y="4978821"/>
                </a:lnTo>
                <a:lnTo>
                  <a:pt x="5171660" y="4994045"/>
                </a:lnTo>
                <a:lnTo>
                  <a:pt x="5179289" y="5001657"/>
                </a:lnTo>
                <a:lnTo>
                  <a:pt x="5186918" y="5009268"/>
                </a:lnTo>
                <a:lnTo>
                  <a:pt x="5194547" y="5016880"/>
                </a:lnTo>
                <a:lnTo>
                  <a:pt x="5202176" y="5021955"/>
                </a:lnTo>
                <a:lnTo>
                  <a:pt x="5209805" y="5044790"/>
                </a:lnTo>
                <a:lnTo>
                  <a:pt x="5253036" y="5087924"/>
                </a:lnTo>
                <a:lnTo>
                  <a:pt x="5253036" y="5095536"/>
                </a:lnTo>
                <a:lnTo>
                  <a:pt x="5245407" y="5103148"/>
                </a:lnTo>
                <a:lnTo>
                  <a:pt x="5237778" y="5103148"/>
                </a:lnTo>
                <a:lnTo>
                  <a:pt x="5237778" y="5095536"/>
                </a:lnTo>
                <a:lnTo>
                  <a:pt x="5222520" y="5087924"/>
                </a:lnTo>
                <a:lnTo>
                  <a:pt x="5214891" y="5087924"/>
                </a:lnTo>
                <a:lnTo>
                  <a:pt x="5194547" y="5087924"/>
                </a:lnTo>
                <a:lnTo>
                  <a:pt x="5179289" y="5080312"/>
                </a:lnTo>
                <a:lnTo>
                  <a:pt x="5166574" y="5087924"/>
                </a:lnTo>
                <a:lnTo>
                  <a:pt x="5143687" y="5087924"/>
                </a:lnTo>
                <a:lnTo>
                  <a:pt x="5108085" y="5110760"/>
                </a:lnTo>
                <a:lnTo>
                  <a:pt x="5064854" y="5138670"/>
                </a:lnTo>
                <a:lnTo>
                  <a:pt x="5026708" y="5181804"/>
                </a:lnTo>
                <a:lnTo>
                  <a:pt x="5019079" y="5212251"/>
                </a:lnTo>
                <a:lnTo>
                  <a:pt x="5019079" y="5232550"/>
                </a:lnTo>
                <a:lnTo>
                  <a:pt x="5013993" y="5247773"/>
                </a:lnTo>
                <a:lnTo>
                  <a:pt x="5006364" y="5283295"/>
                </a:lnTo>
                <a:lnTo>
                  <a:pt x="4991106" y="5306131"/>
                </a:lnTo>
                <a:lnTo>
                  <a:pt x="4983477" y="5306131"/>
                </a:lnTo>
                <a:lnTo>
                  <a:pt x="4970762" y="5306131"/>
                </a:lnTo>
                <a:lnTo>
                  <a:pt x="4963133" y="5313743"/>
                </a:lnTo>
                <a:lnTo>
                  <a:pt x="4947875" y="5313743"/>
                </a:lnTo>
                <a:lnTo>
                  <a:pt x="4932617" y="5313743"/>
                </a:lnTo>
                <a:lnTo>
                  <a:pt x="4919902" y="5321355"/>
                </a:lnTo>
                <a:lnTo>
                  <a:pt x="4904644" y="5321355"/>
                </a:lnTo>
                <a:lnTo>
                  <a:pt x="4874128" y="5313743"/>
                </a:lnTo>
                <a:lnTo>
                  <a:pt x="4861413" y="5321355"/>
                </a:lnTo>
                <a:lnTo>
                  <a:pt x="4846155" y="5334041"/>
                </a:lnTo>
                <a:lnTo>
                  <a:pt x="4823268" y="5341653"/>
                </a:lnTo>
                <a:lnTo>
                  <a:pt x="4802924" y="5356877"/>
                </a:lnTo>
                <a:lnTo>
                  <a:pt x="4772407" y="5384787"/>
                </a:lnTo>
                <a:lnTo>
                  <a:pt x="4752063" y="5384787"/>
                </a:lnTo>
                <a:lnTo>
                  <a:pt x="4736805" y="5377175"/>
                </a:lnTo>
                <a:lnTo>
                  <a:pt x="4736805" y="5364488"/>
                </a:lnTo>
                <a:lnTo>
                  <a:pt x="4724090" y="5356877"/>
                </a:lnTo>
                <a:lnTo>
                  <a:pt x="4716461" y="5341653"/>
                </a:lnTo>
                <a:lnTo>
                  <a:pt x="4729176" y="5341653"/>
                </a:lnTo>
                <a:lnTo>
                  <a:pt x="4752063" y="5341653"/>
                </a:lnTo>
                <a:lnTo>
                  <a:pt x="4759692" y="5341653"/>
                </a:lnTo>
                <a:lnTo>
                  <a:pt x="4759692" y="5334041"/>
                </a:lnTo>
                <a:lnTo>
                  <a:pt x="4752063" y="5313743"/>
                </a:lnTo>
                <a:lnTo>
                  <a:pt x="4752063" y="5306131"/>
                </a:lnTo>
                <a:lnTo>
                  <a:pt x="4759692" y="5298519"/>
                </a:lnTo>
                <a:lnTo>
                  <a:pt x="4767321" y="5283295"/>
                </a:lnTo>
                <a:lnTo>
                  <a:pt x="4759692" y="5262997"/>
                </a:lnTo>
                <a:lnTo>
                  <a:pt x="4767321" y="5240161"/>
                </a:lnTo>
                <a:lnTo>
                  <a:pt x="4780036" y="5232550"/>
                </a:lnTo>
                <a:lnTo>
                  <a:pt x="4787666" y="5232550"/>
                </a:lnTo>
                <a:lnTo>
                  <a:pt x="4787666" y="5219863"/>
                </a:lnTo>
                <a:lnTo>
                  <a:pt x="4787666" y="5204639"/>
                </a:lnTo>
                <a:lnTo>
                  <a:pt x="4780036" y="5197028"/>
                </a:lnTo>
                <a:lnTo>
                  <a:pt x="4767321" y="5181804"/>
                </a:lnTo>
                <a:lnTo>
                  <a:pt x="4772407" y="5174192"/>
                </a:lnTo>
                <a:lnTo>
                  <a:pt x="4787666" y="5174192"/>
                </a:lnTo>
                <a:lnTo>
                  <a:pt x="4795295" y="5161506"/>
                </a:lnTo>
                <a:lnTo>
                  <a:pt x="4802924" y="5161506"/>
                </a:lnTo>
                <a:lnTo>
                  <a:pt x="4823268" y="5161506"/>
                </a:lnTo>
                <a:lnTo>
                  <a:pt x="4823268" y="5153894"/>
                </a:lnTo>
                <a:lnTo>
                  <a:pt x="4830897" y="5138670"/>
                </a:lnTo>
                <a:lnTo>
                  <a:pt x="4838526" y="5131058"/>
                </a:lnTo>
                <a:lnTo>
                  <a:pt x="4861413" y="5123446"/>
                </a:lnTo>
                <a:lnTo>
                  <a:pt x="4874128" y="5123446"/>
                </a:lnTo>
                <a:lnTo>
                  <a:pt x="4889386" y="5110760"/>
                </a:lnTo>
                <a:lnTo>
                  <a:pt x="4904644" y="5095536"/>
                </a:lnTo>
                <a:lnTo>
                  <a:pt x="4919902" y="5087924"/>
                </a:lnTo>
                <a:lnTo>
                  <a:pt x="4924988" y="5080312"/>
                </a:lnTo>
                <a:lnTo>
                  <a:pt x="4924988" y="5067626"/>
                </a:lnTo>
                <a:lnTo>
                  <a:pt x="4912273" y="5037179"/>
                </a:lnTo>
                <a:lnTo>
                  <a:pt x="4897015" y="5029567"/>
                </a:lnTo>
                <a:lnTo>
                  <a:pt x="4881757" y="5021955"/>
                </a:lnTo>
                <a:lnTo>
                  <a:pt x="4874128" y="5016880"/>
                </a:lnTo>
                <a:lnTo>
                  <a:pt x="4869042" y="5029567"/>
                </a:lnTo>
                <a:lnTo>
                  <a:pt x="4861413" y="5037179"/>
                </a:lnTo>
                <a:lnTo>
                  <a:pt x="4846155" y="5037179"/>
                </a:lnTo>
                <a:lnTo>
                  <a:pt x="4838526" y="5037179"/>
                </a:lnTo>
                <a:lnTo>
                  <a:pt x="4838526" y="5029567"/>
                </a:lnTo>
                <a:lnTo>
                  <a:pt x="4838972" y="5028825"/>
                </a:lnTo>
                <a:lnTo>
                  <a:pt x="4832031" y="5021884"/>
                </a:lnTo>
                <a:lnTo>
                  <a:pt x="4819331" y="5021884"/>
                </a:lnTo>
                <a:lnTo>
                  <a:pt x="4804091" y="5029504"/>
                </a:lnTo>
                <a:lnTo>
                  <a:pt x="4796471" y="5037124"/>
                </a:lnTo>
                <a:lnTo>
                  <a:pt x="4804091" y="5052364"/>
                </a:lnTo>
                <a:lnTo>
                  <a:pt x="4804091" y="5067604"/>
                </a:lnTo>
                <a:lnTo>
                  <a:pt x="4804091" y="5072684"/>
                </a:lnTo>
                <a:lnTo>
                  <a:pt x="4796471" y="5080304"/>
                </a:lnTo>
                <a:lnTo>
                  <a:pt x="4768531" y="5052364"/>
                </a:lnTo>
                <a:lnTo>
                  <a:pt x="4745671" y="5016804"/>
                </a:lnTo>
                <a:lnTo>
                  <a:pt x="4730431" y="5001564"/>
                </a:lnTo>
                <a:lnTo>
                  <a:pt x="4710111" y="4993944"/>
                </a:lnTo>
                <a:lnTo>
                  <a:pt x="4709971" y="4993944"/>
                </a:lnTo>
                <a:lnTo>
                  <a:pt x="4729796" y="5001393"/>
                </a:lnTo>
                <a:lnTo>
                  <a:pt x="4745036" y="5016663"/>
                </a:lnTo>
                <a:lnTo>
                  <a:pt x="4767896" y="5052294"/>
                </a:lnTo>
                <a:lnTo>
                  <a:pt x="4795836" y="5080289"/>
                </a:lnTo>
                <a:lnTo>
                  <a:pt x="4780596" y="5087924"/>
                </a:lnTo>
                <a:lnTo>
                  <a:pt x="4767896" y="5095559"/>
                </a:lnTo>
                <a:lnTo>
                  <a:pt x="4752656" y="5103194"/>
                </a:lnTo>
                <a:lnTo>
                  <a:pt x="4745036" y="5118465"/>
                </a:lnTo>
                <a:lnTo>
                  <a:pt x="4729796" y="5123555"/>
                </a:lnTo>
                <a:lnTo>
                  <a:pt x="4724716" y="5123555"/>
                </a:lnTo>
                <a:lnTo>
                  <a:pt x="4717096" y="5138825"/>
                </a:lnTo>
                <a:lnTo>
                  <a:pt x="4717096" y="5169366"/>
                </a:lnTo>
                <a:lnTo>
                  <a:pt x="4717096" y="5182091"/>
                </a:lnTo>
                <a:lnTo>
                  <a:pt x="4724716" y="5189726"/>
                </a:lnTo>
                <a:lnTo>
                  <a:pt x="4737416" y="5197361"/>
                </a:lnTo>
                <a:lnTo>
                  <a:pt x="4737416" y="5212631"/>
                </a:lnTo>
                <a:lnTo>
                  <a:pt x="4724716" y="5220266"/>
                </a:lnTo>
                <a:lnTo>
                  <a:pt x="4709476" y="5225356"/>
                </a:lnTo>
                <a:lnTo>
                  <a:pt x="4701856" y="5240627"/>
                </a:lnTo>
                <a:lnTo>
                  <a:pt x="4694236" y="5248262"/>
                </a:lnTo>
                <a:lnTo>
                  <a:pt x="4678996" y="5248262"/>
                </a:lnTo>
                <a:lnTo>
                  <a:pt x="4678996" y="5232992"/>
                </a:lnTo>
                <a:lnTo>
                  <a:pt x="4678996" y="5220266"/>
                </a:lnTo>
                <a:lnTo>
                  <a:pt x="4686616" y="5204996"/>
                </a:lnTo>
                <a:lnTo>
                  <a:pt x="4678996" y="5197361"/>
                </a:lnTo>
                <a:lnTo>
                  <a:pt x="4678996" y="5174456"/>
                </a:lnTo>
                <a:lnTo>
                  <a:pt x="4678996" y="5169366"/>
                </a:lnTo>
                <a:lnTo>
                  <a:pt x="4673916" y="5161730"/>
                </a:lnTo>
                <a:lnTo>
                  <a:pt x="4643436" y="5154095"/>
                </a:lnTo>
                <a:lnTo>
                  <a:pt x="4607876" y="5138825"/>
                </a:lnTo>
                <a:lnTo>
                  <a:pt x="4549456" y="5138825"/>
                </a:lnTo>
                <a:lnTo>
                  <a:pt x="4521516" y="5146460"/>
                </a:lnTo>
                <a:lnTo>
                  <a:pt x="4506276" y="5154095"/>
                </a:lnTo>
                <a:lnTo>
                  <a:pt x="4498656" y="5174456"/>
                </a:lnTo>
                <a:lnTo>
                  <a:pt x="4498656" y="5189726"/>
                </a:lnTo>
                <a:lnTo>
                  <a:pt x="4483416" y="5197361"/>
                </a:lnTo>
                <a:lnTo>
                  <a:pt x="4463096" y="5182091"/>
                </a:lnTo>
                <a:lnTo>
                  <a:pt x="4447856" y="5174456"/>
                </a:lnTo>
                <a:lnTo>
                  <a:pt x="4440236" y="5161730"/>
                </a:lnTo>
                <a:lnTo>
                  <a:pt x="4440236" y="5154095"/>
                </a:lnTo>
                <a:lnTo>
                  <a:pt x="4440236" y="5138825"/>
                </a:lnTo>
                <a:lnTo>
                  <a:pt x="4455476" y="5103194"/>
                </a:lnTo>
                <a:lnTo>
                  <a:pt x="4463096" y="5087924"/>
                </a:lnTo>
                <a:lnTo>
                  <a:pt x="4463096" y="5072654"/>
                </a:lnTo>
                <a:lnTo>
                  <a:pt x="4463096" y="5059929"/>
                </a:lnTo>
                <a:lnTo>
                  <a:pt x="4447856" y="5059929"/>
                </a:lnTo>
                <a:lnTo>
                  <a:pt x="4440236" y="5059929"/>
                </a:lnTo>
                <a:lnTo>
                  <a:pt x="4427536" y="5059929"/>
                </a:lnTo>
                <a:lnTo>
                  <a:pt x="4427645" y="5059667"/>
                </a:lnTo>
                <a:lnTo>
                  <a:pt x="4401456" y="5059667"/>
                </a:lnTo>
                <a:lnTo>
                  <a:pt x="4404430" y="5060306"/>
                </a:lnTo>
                <a:lnTo>
                  <a:pt x="4432345" y="5060306"/>
                </a:lnTo>
                <a:lnTo>
                  <a:pt x="4447571" y="5060306"/>
                </a:lnTo>
                <a:lnTo>
                  <a:pt x="4462797" y="5060306"/>
                </a:lnTo>
                <a:lnTo>
                  <a:pt x="4462797" y="5073028"/>
                </a:lnTo>
                <a:lnTo>
                  <a:pt x="4462797" y="5088294"/>
                </a:lnTo>
                <a:lnTo>
                  <a:pt x="4455184" y="5103560"/>
                </a:lnTo>
                <a:lnTo>
                  <a:pt x="4439958" y="5139181"/>
                </a:lnTo>
                <a:lnTo>
                  <a:pt x="4439958" y="5154447"/>
                </a:lnTo>
                <a:lnTo>
                  <a:pt x="4439958" y="5162080"/>
                </a:lnTo>
                <a:lnTo>
                  <a:pt x="4447571" y="5174802"/>
                </a:lnTo>
                <a:lnTo>
                  <a:pt x="4462797" y="5182435"/>
                </a:lnTo>
                <a:lnTo>
                  <a:pt x="4483099" y="5197701"/>
                </a:lnTo>
                <a:lnTo>
                  <a:pt x="4462797" y="5212967"/>
                </a:lnTo>
                <a:lnTo>
                  <a:pt x="4462797" y="5233322"/>
                </a:lnTo>
                <a:lnTo>
                  <a:pt x="4462797" y="5248588"/>
                </a:lnTo>
                <a:lnTo>
                  <a:pt x="4462797" y="5256221"/>
                </a:lnTo>
                <a:lnTo>
                  <a:pt x="4462797" y="5271487"/>
                </a:lnTo>
                <a:lnTo>
                  <a:pt x="4470411" y="5284209"/>
                </a:lnTo>
                <a:lnTo>
                  <a:pt x="4470411" y="5307108"/>
                </a:lnTo>
                <a:lnTo>
                  <a:pt x="4455184" y="5322374"/>
                </a:lnTo>
                <a:lnTo>
                  <a:pt x="4439958" y="5327463"/>
                </a:lnTo>
                <a:lnTo>
                  <a:pt x="4432345" y="5342729"/>
                </a:lnTo>
                <a:lnTo>
                  <a:pt x="4427269" y="5357995"/>
                </a:lnTo>
                <a:lnTo>
                  <a:pt x="4412043" y="5365628"/>
                </a:lnTo>
                <a:lnTo>
                  <a:pt x="4389203" y="5378350"/>
                </a:lnTo>
                <a:lnTo>
                  <a:pt x="4376515" y="5393616"/>
                </a:lnTo>
                <a:lnTo>
                  <a:pt x="4368902" y="5408882"/>
                </a:lnTo>
                <a:lnTo>
                  <a:pt x="4353675" y="5408882"/>
                </a:lnTo>
                <a:lnTo>
                  <a:pt x="4330836" y="5416515"/>
                </a:lnTo>
                <a:lnTo>
                  <a:pt x="4310534" y="5429237"/>
                </a:lnTo>
                <a:lnTo>
                  <a:pt x="4295308" y="5416515"/>
                </a:lnTo>
                <a:lnTo>
                  <a:pt x="4287694" y="5401249"/>
                </a:lnTo>
                <a:lnTo>
                  <a:pt x="4287694" y="5385983"/>
                </a:lnTo>
                <a:lnTo>
                  <a:pt x="4280081" y="5373261"/>
                </a:lnTo>
                <a:lnTo>
                  <a:pt x="4287694" y="5357995"/>
                </a:lnTo>
                <a:lnTo>
                  <a:pt x="4295308" y="5342729"/>
                </a:lnTo>
                <a:lnTo>
                  <a:pt x="4295308" y="5322374"/>
                </a:lnTo>
                <a:lnTo>
                  <a:pt x="4302921" y="5307108"/>
                </a:lnTo>
                <a:lnTo>
                  <a:pt x="4310534" y="5291842"/>
                </a:lnTo>
                <a:lnTo>
                  <a:pt x="4318147" y="5276576"/>
                </a:lnTo>
                <a:lnTo>
                  <a:pt x="4325760" y="5271487"/>
                </a:lnTo>
                <a:lnTo>
                  <a:pt x="4325760" y="5248588"/>
                </a:lnTo>
                <a:lnTo>
                  <a:pt x="4325760" y="5233322"/>
                </a:lnTo>
                <a:lnTo>
                  <a:pt x="4330836" y="5220600"/>
                </a:lnTo>
                <a:lnTo>
                  <a:pt x="4338449" y="5220600"/>
                </a:lnTo>
                <a:lnTo>
                  <a:pt x="4353675" y="5220600"/>
                </a:lnTo>
                <a:lnTo>
                  <a:pt x="4376515" y="5233322"/>
                </a:lnTo>
                <a:lnTo>
                  <a:pt x="4381590" y="5220600"/>
                </a:lnTo>
                <a:lnTo>
                  <a:pt x="4368902" y="5197701"/>
                </a:lnTo>
                <a:lnTo>
                  <a:pt x="4353675" y="5182435"/>
                </a:lnTo>
                <a:lnTo>
                  <a:pt x="4325760" y="5162080"/>
                </a:lnTo>
                <a:lnTo>
                  <a:pt x="4287694" y="5154447"/>
                </a:lnTo>
                <a:lnTo>
                  <a:pt x="4267393" y="5162080"/>
                </a:lnTo>
                <a:lnTo>
                  <a:pt x="4259780" y="5162080"/>
                </a:lnTo>
                <a:lnTo>
                  <a:pt x="4244553" y="5174802"/>
                </a:lnTo>
                <a:lnTo>
                  <a:pt x="4231865" y="5182435"/>
                </a:lnTo>
                <a:lnTo>
                  <a:pt x="4224251" y="5197701"/>
                </a:lnTo>
                <a:lnTo>
                  <a:pt x="4231865" y="5205334"/>
                </a:lnTo>
                <a:lnTo>
                  <a:pt x="4216638" y="5212967"/>
                </a:lnTo>
                <a:lnTo>
                  <a:pt x="4186186" y="5220600"/>
                </a:lnTo>
                <a:lnTo>
                  <a:pt x="4150657" y="5233322"/>
                </a:lnTo>
                <a:lnTo>
                  <a:pt x="4135431" y="5248588"/>
                </a:lnTo>
                <a:lnTo>
                  <a:pt x="4135431" y="5256221"/>
                </a:lnTo>
                <a:lnTo>
                  <a:pt x="4130356" y="5271487"/>
                </a:lnTo>
                <a:lnTo>
                  <a:pt x="4115129" y="5284209"/>
                </a:lnTo>
                <a:lnTo>
                  <a:pt x="4099903" y="5291842"/>
                </a:lnTo>
                <a:lnTo>
                  <a:pt x="4092290" y="5299475"/>
                </a:lnTo>
                <a:lnTo>
                  <a:pt x="4071988" y="5322374"/>
                </a:lnTo>
                <a:lnTo>
                  <a:pt x="4064375" y="5335096"/>
                </a:lnTo>
                <a:lnTo>
                  <a:pt x="4056762" y="5357995"/>
                </a:lnTo>
                <a:lnTo>
                  <a:pt x="4056762" y="5365628"/>
                </a:lnTo>
                <a:lnTo>
                  <a:pt x="4056762" y="5373261"/>
                </a:lnTo>
                <a:lnTo>
                  <a:pt x="4041535" y="5357995"/>
                </a:lnTo>
                <a:lnTo>
                  <a:pt x="4013620" y="5342729"/>
                </a:lnTo>
                <a:lnTo>
                  <a:pt x="3990781" y="5327463"/>
                </a:lnTo>
                <a:lnTo>
                  <a:pt x="3962866" y="5314741"/>
                </a:lnTo>
                <a:lnTo>
                  <a:pt x="3934951" y="5307108"/>
                </a:lnTo>
                <a:lnTo>
                  <a:pt x="3919725" y="5307108"/>
                </a:lnTo>
                <a:lnTo>
                  <a:pt x="3896885" y="5299475"/>
                </a:lnTo>
                <a:lnTo>
                  <a:pt x="3876583" y="5291842"/>
                </a:lnTo>
                <a:lnTo>
                  <a:pt x="3846131" y="5284209"/>
                </a:lnTo>
                <a:lnTo>
                  <a:pt x="3810602" y="5271487"/>
                </a:lnTo>
                <a:lnTo>
                  <a:pt x="3782687" y="5263854"/>
                </a:lnTo>
                <a:lnTo>
                  <a:pt x="3775074" y="5263854"/>
                </a:lnTo>
                <a:lnTo>
                  <a:pt x="3782687" y="5240955"/>
                </a:lnTo>
                <a:lnTo>
                  <a:pt x="3782687" y="5233322"/>
                </a:lnTo>
                <a:lnTo>
                  <a:pt x="3790301" y="5212967"/>
                </a:lnTo>
                <a:lnTo>
                  <a:pt x="3795376" y="5197701"/>
                </a:lnTo>
                <a:lnTo>
                  <a:pt x="3798885" y="5194182"/>
                </a:lnTo>
                <a:lnTo>
                  <a:pt x="3795076" y="5197997"/>
                </a:lnTo>
                <a:lnTo>
                  <a:pt x="3789996" y="5213260"/>
                </a:lnTo>
                <a:lnTo>
                  <a:pt x="3782376" y="5233611"/>
                </a:lnTo>
                <a:lnTo>
                  <a:pt x="3782376" y="5241242"/>
                </a:lnTo>
                <a:lnTo>
                  <a:pt x="3774756" y="5264137"/>
                </a:lnTo>
                <a:lnTo>
                  <a:pt x="3744276" y="5256505"/>
                </a:lnTo>
                <a:lnTo>
                  <a:pt x="3701096" y="5256505"/>
                </a:lnTo>
                <a:lnTo>
                  <a:pt x="3673156" y="5256505"/>
                </a:lnTo>
                <a:lnTo>
                  <a:pt x="3650296" y="5256505"/>
                </a:lnTo>
                <a:lnTo>
                  <a:pt x="3614736" y="5256505"/>
                </a:lnTo>
                <a:lnTo>
                  <a:pt x="3591876" y="5256505"/>
                </a:lnTo>
                <a:lnTo>
                  <a:pt x="3586796" y="5256505"/>
                </a:lnTo>
                <a:lnTo>
                  <a:pt x="3586796" y="5248874"/>
                </a:lnTo>
                <a:lnTo>
                  <a:pt x="3591876" y="5233611"/>
                </a:lnTo>
                <a:lnTo>
                  <a:pt x="3607116" y="5225979"/>
                </a:lnTo>
                <a:lnTo>
                  <a:pt x="3614736" y="5220892"/>
                </a:lnTo>
                <a:lnTo>
                  <a:pt x="3622356" y="5220892"/>
                </a:lnTo>
                <a:lnTo>
                  <a:pt x="3622356" y="5225979"/>
                </a:lnTo>
                <a:lnTo>
                  <a:pt x="3629976" y="5233611"/>
                </a:lnTo>
                <a:lnTo>
                  <a:pt x="3637596" y="5225979"/>
                </a:lnTo>
                <a:lnTo>
                  <a:pt x="3642676" y="5225979"/>
                </a:lnTo>
                <a:lnTo>
                  <a:pt x="3665536" y="5225979"/>
                </a:lnTo>
                <a:lnTo>
                  <a:pt x="3688396" y="5220892"/>
                </a:lnTo>
                <a:lnTo>
                  <a:pt x="3701096" y="5205629"/>
                </a:lnTo>
                <a:lnTo>
                  <a:pt x="3701096" y="5213260"/>
                </a:lnTo>
                <a:lnTo>
                  <a:pt x="3708716" y="5220892"/>
                </a:lnTo>
                <a:lnTo>
                  <a:pt x="3716336" y="5220892"/>
                </a:lnTo>
                <a:lnTo>
                  <a:pt x="3716336" y="5213260"/>
                </a:lnTo>
                <a:lnTo>
                  <a:pt x="3723956" y="5197997"/>
                </a:lnTo>
                <a:lnTo>
                  <a:pt x="3723956" y="5182734"/>
                </a:lnTo>
                <a:lnTo>
                  <a:pt x="3708716" y="5170015"/>
                </a:lnTo>
                <a:lnTo>
                  <a:pt x="3693476" y="5162384"/>
                </a:lnTo>
                <a:lnTo>
                  <a:pt x="3680776" y="5170015"/>
                </a:lnTo>
                <a:lnTo>
                  <a:pt x="3665536" y="5175103"/>
                </a:lnTo>
                <a:lnTo>
                  <a:pt x="3657916" y="5175103"/>
                </a:lnTo>
                <a:lnTo>
                  <a:pt x="3650296" y="5170015"/>
                </a:lnTo>
                <a:lnTo>
                  <a:pt x="3629976" y="5162384"/>
                </a:lnTo>
                <a:lnTo>
                  <a:pt x="3607116" y="5162384"/>
                </a:lnTo>
                <a:lnTo>
                  <a:pt x="3599496" y="5147121"/>
                </a:lnTo>
                <a:lnTo>
                  <a:pt x="3591876" y="5139489"/>
                </a:lnTo>
                <a:lnTo>
                  <a:pt x="3591876" y="5131858"/>
                </a:lnTo>
                <a:lnTo>
                  <a:pt x="3586796" y="5124226"/>
                </a:lnTo>
                <a:lnTo>
                  <a:pt x="3586796" y="5103876"/>
                </a:lnTo>
                <a:lnTo>
                  <a:pt x="3579176" y="5119139"/>
                </a:lnTo>
                <a:lnTo>
                  <a:pt x="3571556" y="5139489"/>
                </a:lnTo>
                <a:lnTo>
                  <a:pt x="3571556" y="5162384"/>
                </a:lnTo>
                <a:lnTo>
                  <a:pt x="3579176" y="5175103"/>
                </a:lnTo>
                <a:lnTo>
                  <a:pt x="3579176" y="5190366"/>
                </a:lnTo>
                <a:lnTo>
                  <a:pt x="3571556" y="5197997"/>
                </a:lnTo>
                <a:lnTo>
                  <a:pt x="3563936" y="5190366"/>
                </a:lnTo>
                <a:lnTo>
                  <a:pt x="3548696" y="5175103"/>
                </a:lnTo>
                <a:lnTo>
                  <a:pt x="3536000" y="5162384"/>
                </a:lnTo>
                <a:lnTo>
                  <a:pt x="3528380" y="5154752"/>
                </a:lnTo>
                <a:lnTo>
                  <a:pt x="3536000" y="5139489"/>
                </a:lnTo>
                <a:lnTo>
                  <a:pt x="3543616" y="5119139"/>
                </a:lnTo>
                <a:lnTo>
                  <a:pt x="3548696" y="5103876"/>
                </a:lnTo>
                <a:lnTo>
                  <a:pt x="3548696" y="5088613"/>
                </a:lnTo>
                <a:lnTo>
                  <a:pt x="3548696" y="5068262"/>
                </a:lnTo>
                <a:lnTo>
                  <a:pt x="3548696" y="5052999"/>
                </a:lnTo>
                <a:lnTo>
                  <a:pt x="3548696" y="5045368"/>
                </a:lnTo>
                <a:lnTo>
                  <a:pt x="3563936" y="5030105"/>
                </a:lnTo>
                <a:lnTo>
                  <a:pt x="3579176" y="5017386"/>
                </a:lnTo>
                <a:lnTo>
                  <a:pt x="3571556" y="5017386"/>
                </a:lnTo>
                <a:lnTo>
                  <a:pt x="3563936" y="5017386"/>
                </a:lnTo>
                <a:lnTo>
                  <a:pt x="3543616" y="5022473"/>
                </a:lnTo>
                <a:lnTo>
                  <a:pt x="3536000" y="5017386"/>
                </a:lnTo>
                <a:lnTo>
                  <a:pt x="3536000" y="4986860"/>
                </a:lnTo>
                <a:lnTo>
                  <a:pt x="3528380" y="4966509"/>
                </a:lnTo>
                <a:lnTo>
                  <a:pt x="3527758" y="4965886"/>
                </a:lnTo>
                <a:lnTo>
                  <a:pt x="3535364" y="4986208"/>
                </a:lnTo>
                <a:lnTo>
                  <a:pt x="3535364" y="5016744"/>
                </a:lnTo>
                <a:lnTo>
                  <a:pt x="3527744" y="5009110"/>
                </a:lnTo>
                <a:lnTo>
                  <a:pt x="3520124" y="5009110"/>
                </a:lnTo>
                <a:lnTo>
                  <a:pt x="3497264" y="5016744"/>
                </a:lnTo>
                <a:lnTo>
                  <a:pt x="3484565" y="5029467"/>
                </a:lnTo>
                <a:lnTo>
                  <a:pt x="3484565" y="5044735"/>
                </a:lnTo>
                <a:lnTo>
                  <a:pt x="3469324" y="5067637"/>
                </a:lnTo>
                <a:lnTo>
                  <a:pt x="3446465" y="5087994"/>
                </a:lnTo>
                <a:lnTo>
                  <a:pt x="3426145" y="5110896"/>
                </a:lnTo>
                <a:lnTo>
                  <a:pt x="3395665" y="5138888"/>
                </a:lnTo>
                <a:lnTo>
                  <a:pt x="3395665" y="5146522"/>
                </a:lnTo>
                <a:lnTo>
                  <a:pt x="3403285" y="5161790"/>
                </a:lnTo>
                <a:lnTo>
                  <a:pt x="3410904" y="5174513"/>
                </a:lnTo>
                <a:lnTo>
                  <a:pt x="3403285" y="5182147"/>
                </a:lnTo>
                <a:lnTo>
                  <a:pt x="3395665" y="5189781"/>
                </a:lnTo>
                <a:lnTo>
                  <a:pt x="3418525" y="5205049"/>
                </a:lnTo>
                <a:lnTo>
                  <a:pt x="3446465" y="5233040"/>
                </a:lnTo>
                <a:lnTo>
                  <a:pt x="3461705" y="5248308"/>
                </a:lnTo>
                <a:lnTo>
                  <a:pt x="3476945" y="5271210"/>
                </a:lnTo>
                <a:lnTo>
                  <a:pt x="3497264" y="5276300"/>
                </a:lnTo>
                <a:lnTo>
                  <a:pt x="3504884" y="5291568"/>
                </a:lnTo>
                <a:lnTo>
                  <a:pt x="3512505" y="5299202"/>
                </a:lnTo>
                <a:lnTo>
                  <a:pt x="3520124" y="5306836"/>
                </a:lnTo>
                <a:lnTo>
                  <a:pt x="3520124" y="5322104"/>
                </a:lnTo>
                <a:lnTo>
                  <a:pt x="3520124" y="5327193"/>
                </a:lnTo>
                <a:lnTo>
                  <a:pt x="3504884" y="5334827"/>
                </a:lnTo>
                <a:lnTo>
                  <a:pt x="3497264" y="5334827"/>
                </a:lnTo>
                <a:lnTo>
                  <a:pt x="3497264" y="5342461"/>
                </a:lnTo>
                <a:lnTo>
                  <a:pt x="3492184" y="5350095"/>
                </a:lnTo>
                <a:lnTo>
                  <a:pt x="3492184" y="5357729"/>
                </a:lnTo>
                <a:lnTo>
                  <a:pt x="3497264" y="5378087"/>
                </a:lnTo>
                <a:lnTo>
                  <a:pt x="3492184" y="5385721"/>
                </a:lnTo>
                <a:lnTo>
                  <a:pt x="3476945" y="5393355"/>
                </a:lnTo>
                <a:lnTo>
                  <a:pt x="3454085" y="5393355"/>
                </a:lnTo>
                <a:lnTo>
                  <a:pt x="3441385" y="5378087"/>
                </a:lnTo>
                <a:lnTo>
                  <a:pt x="3454085" y="5378087"/>
                </a:lnTo>
                <a:lnTo>
                  <a:pt x="3469324" y="5385721"/>
                </a:lnTo>
                <a:lnTo>
                  <a:pt x="3484565" y="5378087"/>
                </a:lnTo>
                <a:lnTo>
                  <a:pt x="3476945" y="5372997"/>
                </a:lnTo>
                <a:lnTo>
                  <a:pt x="3469324" y="5365363"/>
                </a:lnTo>
                <a:lnTo>
                  <a:pt x="3461705" y="5357729"/>
                </a:lnTo>
                <a:lnTo>
                  <a:pt x="3461705" y="5365363"/>
                </a:lnTo>
                <a:lnTo>
                  <a:pt x="3454085" y="5372997"/>
                </a:lnTo>
                <a:lnTo>
                  <a:pt x="3446465" y="5372997"/>
                </a:lnTo>
                <a:lnTo>
                  <a:pt x="3441385" y="5357729"/>
                </a:lnTo>
                <a:lnTo>
                  <a:pt x="3426145" y="5357729"/>
                </a:lnTo>
                <a:lnTo>
                  <a:pt x="3418525" y="5365363"/>
                </a:lnTo>
                <a:lnTo>
                  <a:pt x="3410904" y="5357729"/>
                </a:lnTo>
                <a:lnTo>
                  <a:pt x="3410904" y="5350095"/>
                </a:lnTo>
                <a:lnTo>
                  <a:pt x="3390585" y="5357729"/>
                </a:lnTo>
                <a:lnTo>
                  <a:pt x="3375344" y="5365363"/>
                </a:lnTo>
                <a:lnTo>
                  <a:pt x="3367725" y="5357729"/>
                </a:lnTo>
                <a:lnTo>
                  <a:pt x="3360105" y="5357729"/>
                </a:lnTo>
                <a:lnTo>
                  <a:pt x="3352483" y="5357729"/>
                </a:lnTo>
                <a:lnTo>
                  <a:pt x="3339784" y="5357729"/>
                </a:lnTo>
                <a:lnTo>
                  <a:pt x="3332165" y="5357729"/>
                </a:lnTo>
                <a:lnTo>
                  <a:pt x="3324544" y="5372997"/>
                </a:lnTo>
                <a:lnTo>
                  <a:pt x="3316924" y="5365363"/>
                </a:lnTo>
                <a:lnTo>
                  <a:pt x="3316924" y="5357729"/>
                </a:lnTo>
                <a:lnTo>
                  <a:pt x="3309304" y="5365363"/>
                </a:lnTo>
                <a:lnTo>
                  <a:pt x="3296605" y="5372997"/>
                </a:lnTo>
                <a:lnTo>
                  <a:pt x="3281364" y="5372997"/>
                </a:lnTo>
                <a:lnTo>
                  <a:pt x="3258504" y="5372997"/>
                </a:lnTo>
                <a:lnTo>
                  <a:pt x="3238185" y="5378087"/>
                </a:lnTo>
                <a:lnTo>
                  <a:pt x="3230564" y="5385721"/>
                </a:lnTo>
                <a:lnTo>
                  <a:pt x="3230564" y="5393355"/>
                </a:lnTo>
                <a:lnTo>
                  <a:pt x="3230564" y="5416257"/>
                </a:lnTo>
                <a:lnTo>
                  <a:pt x="3222944" y="5416257"/>
                </a:lnTo>
                <a:lnTo>
                  <a:pt x="3207705" y="5400989"/>
                </a:lnTo>
                <a:lnTo>
                  <a:pt x="3200084" y="5400989"/>
                </a:lnTo>
                <a:lnTo>
                  <a:pt x="3195004" y="5416257"/>
                </a:lnTo>
                <a:lnTo>
                  <a:pt x="3200084" y="5428980"/>
                </a:lnTo>
                <a:lnTo>
                  <a:pt x="3207705" y="5451882"/>
                </a:lnTo>
                <a:lnTo>
                  <a:pt x="3215324" y="5467150"/>
                </a:lnTo>
                <a:lnTo>
                  <a:pt x="3207705" y="5467150"/>
                </a:lnTo>
                <a:lnTo>
                  <a:pt x="3195004" y="5467150"/>
                </a:lnTo>
                <a:lnTo>
                  <a:pt x="3187385" y="5472239"/>
                </a:lnTo>
                <a:lnTo>
                  <a:pt x="3172144" y="5487507"/>
                </a:lnTo>
                <a:lnTo>
                  <a:pt x="3136584" y="5495141"/>
                </a:lnTo>
                <a:lnTo>
                  <a:pt x="3121344" y="5502775"/>
                </a:lnTo>
                <a:lnTo>
                  <a:pt x="3106105" y="5523133"/>
                </a:lnTo>
                <a:lnTo>
                  <a:pt x="3093404" y="5538401"/>
                </a:lnTo>
                <a:lnTo>
                  <a:pt x="3085784" y="5553669"/>
                </a:lnTo>
                <a:lnTo>
                  <a:pt x="3070828" y="5568654"/>
                </a:lnTo>
                <a:lnTo>
                  <a:pt x="3071119" y="5568800"/>
                </a:lnTo>
                <a:lnTo>
                  <a:pt x="3050765" y="5596778"/>
                </a:lnTo>
                <a:lnTo>
                  <a:pt x="3035500" y="5612038"/>
                </a:lnTo>
                <a:lnTo>
                  <a:pt x="3027868" y="5624755"/>
                </a:lnTo>
                <a:lnTo>
                  <a:pt x="3020235" y="5632386"/>
                </a:lnTo>
                <a:lnTo>
                  <a:pt x="3004971" y="5640016"/>
                </a:lnTo>
                <a:lnTo>
                  <a:pt x="2976983" y="5647646"/>
                </a:lnTo>
                <a:lnTo>
                  <a:pt x="2961719" y="5655276"/>
                </a:lnTo>
                <a:lnTo>
                  <a:pt x="2954086" y="5670537"/>
                </a:lnTo>
                <a:lnTo>
                  <a:pt x="2941365" y="5662907"/>
                </a:lnTo>
                <a:lnTo>
                  <a:pt x="2926099" y="5647646"/>
                </a:lnTo>
                <a:lnTo>
                  <a:pt x="2903202" y="5640016"/>
                </a:lnTo>
                <a:lnTo>
                  <a:pt x="2882848" y="5624755"/>
                </a:lnTo>
                <a:lnTo>
                  <a:pt x="2867583" y="5612038"/>
                </a:lnTo>
                <a:lnTo>
                  <a:pt x="2847230" y="5596778"/>
                </a:lnTo>
                <a:lnTo>
                  <a:pt x="2831964" y="5581517"/>
                </a:lnTo>
                <a:lnTo>
                  <a:pt x="2816698" y="5573887"/>
                </a:lnTo>
                <a:lnTo>
                  <a:pt x="2809066" y="5561170"/>
                </a:lnTo>
                <a:lnTo>
                  <a:pt x="2816698" y="5545909"/>
                </a:lnTo>
                <a:lnTo>
                  <a:pt x="2816698" y="5538279"/>
                </a:lnTo>
                <a:lnTo>
                  <a:pt x="2809066" y="5530649"/>
                </a:lnTo>
                <a:lnTo>
                  <a:pt x="2796345" y="5517932"/>
                </a:lnTo>
                <a:lnTo>
                  <a:pt x="2803978" y="5517932"/>
                </a:lnTo>
                <a:lnTo>
                  <a:pt x="2816698" y="5510302"/>
                </a:lnTo>
                <a:lnTo>
                  <a:pt x="2824331" y="5502671"/>
                </a:lnTo>
                <a:lnTo>
                  <a:pt x="2809066" y="5487411"/>
                </a:lnTo>
                <a:lnTo>
                  <a:pt x="2788713" y="5467064"/>
                </a:lnTo>
                <a:lnTo>
                  <a:pt x="2773448" y="5459433"/>
                </a:lnTo>
                <a:lnTo>
                  <a:pt x="2765814" y="5451803"/>
                </a:lnTo>
                <a:lnTo>
                  <a:pt x="2758182" y="5428912"/>
                </a:lnTo>
                <a:lnTo>
                  <a:pt x="2758182" y="5421282"/>
                </a:lnTo>
                <a:lnTo>
                  <a:pt x="2753094" y="5408565"/>
                </a:lnTo>
                <a:lnTo>
                  <a:pt x="2737828" y="5393305"/>
                </a:lnTo>
                <a:lnTo>
                  <a:pt x="2722564" y="5385674"/>
                </a:lnTo>
                <a:lnTo>
                  <a:pt x="2722564" y="5372957"/>
                </a:lnTo>
                <a:lnTo>
                  <a:pt x="2737828" y="5357697"/>
                </a:lnTo>
                <a:lnTo>
                  <a:pt x="2737828" y="5350067"/>
                </a:lnTo>
                <a:lnTo>
                  <a:pt x="2737828" y="5342436"/>
                </a:lnTo>
                <a:lnTo>
                  <a:pt x="2758182" y="5334806"/>
                </a:lnTo>
                <a:lnTo>
                  <a:pt x="2765814" y="5327176"/>
                </a:lnTo>
                <a:lnTo>
                  <a:pt x="2773448" y="5327176"/>
                </a:lnTo>
                <a:lnTo>
                  <a:pt x="2765814" y="5322089"/>
                </a:lnTo>
                <a:lnTo>
                  <a:pt x="2758182" y="5306829"/>
                </a:lnTo>
                <a:lnTo>
                  <a:pt x="2758182" y="5291568"/>
                </a:lnTo>
                <a:lnTo>
                  <a:pt x="2773448" y="5276308"/>
                </a:lnTo>
                <a:lnTo>
                  <a:pt x="2796345" y="5271221"/>
                </a:lnTo>
                <a:lnTo>
                  <a:pt x="2803978" y="5271221"/>
                </a:lnTo>
                <a:lnTo>
                  <a:pt x="2796345" y="5263591"/>
                </a:lnTo>
                <a:lnTo>
                  <a:pt x="2788713" y="5248330"/>
                </a:lnTo>
                <a:lnTo>
                  <a:pt x="2788713" y="5240700"/>
                </a:lnTo>
                <a:lnTo>
                  <a:pt x="2781081" y="5220352"/>
                </a:lnTo>
                <a:lnTo>
                  <a:pt x="2773448" y="5205092"/>
                </a:lnTo>
                <a:lnTo>
                  <a:pt x="2765814" y="5205092"/>
                </a:lnTo>
                <a:lnTo>
                  <a:pt x="2765814" y="5197462"/>
                </a:lnTo>
                <a:lnTo>
                  <a:pt x="2769025" y="5197462"/>
                </a:lnTo>
                <a:lnTo>
                  <a:pt x="2773682" y="5190477"/>
                </a:lnTo>
                <a:lnTo>
                  <a:pt x="2788922" y="5182857"/>
                </a:lnTo>
                <a:lnTo>
                  <a:pt x="2804163" y="5182857"/>
                </a:lnTo>
                <a:lnTo>
                  <a:pt x="2832102" y="5175237"/>
                </a:lnTo>
                <a:lnTo>
                  <a:pt x="2867662" y="5170157"/>
                </a:lnTo>
                <a:lnTo>
                  <a:pt x="2903222" y="5139677"/>
                </a:lnTo>
                <a:lnTo>
                  <a:pt x="2910841" y="5124437"/>
                </a:lnTo>
                <a:lnTo>
                  <a:pt x="2926081" y="5119357"/>
                </a:lnTo>
                <a:lnTo>
                  <a:pt x="2941322" y="5104117"/>
                </a:lnTo>
                <a:lnTo>
                  <a:pt x="2941322" y="5088877"/>
                </a:lnTo>
                <a:lnTo>
                  <a:pt x="2954021" y="5053317"/>
                </a:lnTo>
                <a:lnTo>
                  <a:pt x="2954021" y="5045697"/>
                </a:lnTo>
                <a:lnTo>
                  <a:pt x="2948942" y="5038077"/>
                </a:lnTo>
                <a:lnTo>
                  <a:pt x="2949189" y="5037891"/>
                </a:lnTo>
                <a:lnTo>
                  <a:pt x="2934018" y="5030299"/>
                </a:lnTo>
                <a:lnTo>
                  <a:pt x="2926399" y="5022673"/>
                </a:lnTo>
                <a:lnTo>
                  <a:pt x="2903538" y="5017588"/>
                </a:lnTo>
                <a:lnTo>
                  <a:pt x="2883219" y="5017588"/>
                </a:lnTo>
                <a:lnTo>
                  <a:pt x="2867979" y="5017588"/>
                </a:lnTo>
                <a:lnTo>
                  <a:pt x="2852738" y="5030299"/>
                </a:lnTo>
                <a:lnTo>
                  <a:pt x="2840038" y="5030299"/>
                </a:lnTo>
                <a:lnTo>
                  <a:pt x="2809558" y="5030299"/>
                </a:lnTo>
                <a:lnTo>
                  <a:pt x="2796859" y="5030299"/>
                </a:lnTo>
                <a:lnTo>
                  <a:pt x="2781619" y="5017588"/>
                </a:lnTo>
                <a:lnTo>
                  <a:pt x="2766378" y="5002335"/>
                </a:lnTo>
                <a:lnTo>
                  <a:pt x="2753678" y="4987082"/>
                </a:lnTo>
                <a:lnTo>
                  <a:pt x="2738439" y="4979456"/>
                </a:lnTo>
                <a:lnTo>
                  <a:pt x="2723199" y="4971829"/>
                </a:lnTo>
                <a:lnTo>
                  <a:pt x="2723199" y="4959118"/>
                </a:lnTo>
                <a:lnTo>
                  <a:pt x="2715579" y="4951492"/>
                </a:lnTo>
                <a:lnTo>
                  <a:pt x="2702878" y="4936239"/>
                </a:lnTo>
                <a:lnTo>
                  <a:pt x="2695259" y="4928612"/>
                </a:lnTo>
                <a:lnTo>
                  <a:pt x="2687639" y="4920985"/>
                </a:lnTo>
                <a:lnTo>
                  <a:pt x="2680018" y="4920985"/>
                </a:lnTo>
                <a:lnTo>
                  <a:pt x="2672399" y="4920985"/>
                </a:lnTo>
                <a:lnTo>
                  <a:pt x="2664778" y="4920985"/>
                </a:lnTo>
                <a:lnTo>
                  <a:pt x="2652079" y="4915901"/>
                </a:lnTo>
                <a:lnTo>
                  <a:pt x="2644458" y="4915901"/>
                </a:lnTo>
                <a:lnTo>
                  <a:pt x="2636838" y="4915901"/>
                </a:lnTo>
                <a:lnTo>
                  <a:pt x="2629219" y="4915901"/>
                </a:lnTo>
                <a:lnTo>
                  <a:pt x="2621598" y="4908275"/>
                </a:lnTo>
                <a:lnTo>
                  <a:pt x="2613979" y="4908275"/>
                </a:lnTo>
                <a:lnTo>
                  <a:pt x="2601278" y="4908275"/>
                </a:lnTo>
                <a:lnTo>
                  <a:pt x="2586038" y="4908275"/>
                </a:lnTo>
                <a:lnTo>
                  <a:pt x="2578418" y="4908275"/>
                </a:lnTo>
                <a:lnTo>
                  <a:pt x="2570798" y="4908275"/>
                </a:lnTo>
                <a:lnTo>
                  <a:pt x="2563178" y="4915901"/>
                </a:lnTo>
                <a:lnTo>
                  <a:pt x="2558098" y="4915901"/>
                </a:lnTo>
                <a:lnTo>
                  <a:pt x="2550478" y="4908275"/>
                </a:lnTo>
                <a:lnTo>
                  <a:pt x="2542859" y="4908275"/>
                </a:lnTo>
                <a:lnTo>
                  <a:pt x="2535239" y="4908275"/>
                </a:lnTo>
                <a:lnTo>
                  <a:pt x="2522538" y="4908275"/>
                </a:lnTo>
                <a:lnTo>
                  <a:pt x="2527619" y="4893021"/>
                </a:lnTo>
                <a:lnTo>
                  <a:pt x="2535239" y="4885395"/>
                </a:lnTo>
                <a:lnTo>
                  <a:pt x="2527619" y="4865058"/>
                </a:lnTo>
                <a:lnTo>
                  <a:pt x="2522538" y="4842178"/>
                </a:lnTo>
                <a:lnTo>
                  <a:pt x="2522538" y="4834551"/>
                </a:lnTo>
                <a:lnTo>
                  <a:pt x="2527619" y="4814214"/>
                </a:lnTo>
                <a:lnTo>
                  <a:pt x="2535239" y="4791334"/>
                </a:lnTo>
                <a:lnTo>
                  <a:pt x="2542859" y="4776081"/>
                </a:lnTo>
                <a:lnTo>
                  <a:pt x="2550478" y="4763370"/>
                </a:lnTo>
                <a:lnTo>
                  <a:pt x="2563178" y="4755744"/>
                </a:lnTo>
                <a:lnTo>
                  <a:pt x="2586038" y="4732864"/>
                </a:lnTo>
                <a:lnTo>
                  <a:pt x="2593659" y="4717611"/>
                </a:lnTo>
                <a:lnTo>
                  <a:pt x="2608891" y="4704906"/>
                </a:lnTo>
                <a:lnTo>
                  <a:pt x="2608298" y="4704906"/>
                </a:lnTo>
                <a:lnTo>
                  <a:pt x="2593098" y="4717597"/>
                </a:lnTo>
                <a:lnTo>
                  <a:pt x="2585498" y="4732826"/>
                </a:lnTo>
                <a:lnTo>
                  <a:pt x="2562699" y="4755670"/>
                </a:lnTo>
                <a:lnTo>
                  <a:pt x="2550033" y="4763285"/>
                </a:lnTo>
                <a:lnTo>
                  <a:pt x="2542433" y="4775976"/>
                </a:lnTo>
                <a:lnTo>
                  <a:pt x="2534833" y="4791205"/>
                </a:lnTo>
                <a:lnTo>
                  <a:pt x="2527234" y="4814049"/>
                </a:lnTo>
                <a:lnTo>
                  <a:pt x="2519633" y="4834355"/>
                </a:lnTo>
                <a:lnTo>
                  <a:pt x="2519633" y="4841969"/>
                </a:lnTo>
                <a:lnTo>
                  <a:pt x="2527234" y="4864813"/>
                </a:lnTo>
                <a:lnTo>
                  <a:pt x="2534833" y="4885119"/>
                </a:lnTo>
                <a:lnTo>
                  <a:pt x="2527234" y="4892733"/>
                </a:lnTo>
                <a:lnTo>
                  <a:pt x="2519633" y="4907963"/>
                </a:lnTo>
                <a:lnTo>
                  <a:pt x="2512034" y="4907963"/>
                </a:lnTo>
                <a:lnTo>
                  <a:pt x="2506968" y="4907963"/>
                </a:lnTo>
                <a:lnTo>
                  <a:pt x="2491768" y="4900348"/>
                </a:lnTo>
                <a:lnTo>
                  <a:pt x="2484168" y="4892733"/>
                </a:lnTo>
                <a:lnTo>
                  <a:pt x="2476569" y="4900348"/>
                </a:lnTo>
                <a:lnTo>
                  <a:pt x="2484168" y="4907963"/>
                </a:lnTo>
                <a:lnTo>
                  <a:pt x="2491768" y="4907963"/>
                </a:lnTo>
                <a:lnTo>
                  <a:pt x="2484168" y="4915577"/>
                </a:lnTo>
                <a:lnTo>
                  <a:pt x="2484168" y="4920654"/>
                </a:lnTo>
                <a:lnTo>
                  <a:pt x="2476569" y="4920654"/>
                </a:lnTo>
                <a:lnTo>
                  <a:pt x="2461369" y="4928268"/>
                </a:lnTo>
                <a:lnTo>
                  <a:pt x="2456303" y="4935883"/>
                </a:lnTo>
                <a:lnTo>
                  <a:pt x="2461369" y="4943498"/>
                </a:lnTo>
                <a:lnTo>
                  <a:pt x="2456303" y="4943498"/>
                </a:lnTo>
                <a:lnTo>
                  <a:pt x="2448703" y="4951112"/>
                </a:lnTo>
                <a:lnTo>
                  <a:pt x="2433504" y="4951112"/>
                </a:lnTo>
                <a:lnTo>
                  <a:pt x="2425903" y="4951112"/>
                </a:lnTo>
                <a:lnTo>
                  <a:pt x="2418304" y="4951112"/>
                </a:lnTo>
                <a:lnTo>
                  <a:pt x="2410704" y="4951112"/>
                </a:lnTo>
                <a:lnTo>
                  <a:pt x="2405637" y="4951112"/>
                </a:lnTo>
                <a:lnTo>
                  <a:pt x="2398038" y="4935883"/>
                </a:lnTo>
                <a:lnTo>
                  <a:pt x="2375239" y="4920654"/>
                </a:lnTo>
                <a:lnTo>
                  <a:pt x="2375239" y="4928268"/>
                </a:lnTo>
                <a:lnTo>
                  <a:pt x="2367639" y="4935883"/>
                </a:lnTo>
                <a:lnTo>
                  <a:pt x="2362572" y="4928268"/>
                </a:lnTo>
                <a:lnTo>
                  <a:pt x="2354974" y="4928268"/>
                </a:lnTo>
                <a:lnTo>
                  <a:pt x="2347373" y="4935883"/>
                </a:lnTo>
                <a:lnTo>
                  <a:pt x="2354974" y="4951112"/>
                </a:lnTo>
                <a:lnTo>
                  <a:pt x="2362572" y="4951112"/>
                </a:lnTo>
                <a:lnTo>
                  <a:pt x="2362572" y="4943498"/>
                </a:lnTo>
                <a:lnTo>
                  <a:pt x="2367639" y="4935883"/>
                </a:lnTo>
                <a:lnTo>
                  <a:pt x="2382839" y="4935883"/>
                </a:lnTo>
                <a:lnTo>
                  <a:pt x="2398038" y="4943498"/>
                </a:lnTo>
                <a:lnTo>
                  <a:pt x="2398038" y="4951112"/>
                </a:lnTo>
                <a:lnTo>
                  <a:pt x="2398038" y="4958727"/>
                </a:lnTo>
                <a:lnTo>
                  <a:pt x="2390438" y="4958727"/>
                </a:lnTo>
                <a:lnTo>
                  <a:pt x="2375239" y="4958727"/>
                </a:lnTo>
                <a:lnTo>
                  <a:pt x="2375239" y="4966341"/>
                </a:lnTo>
                <a:lnTo>
                  <a:pt x="2375239" y="4979033"/>
                </a:lnTo>
                <a:lnTo>
                  <a:pt x="2367639" y="4971418"/>
                </a:lnTo>
                <a:lnTo>
                  <a:pt x="2362572" y="4966341"/>
                </a:lnTo>
                <a:lnTo>
                  <a:pt x="2362572" y="4971418"/>
                </a:lnTo>
                <a:lnTo>
                  <a:pt x="2354974" y="4979033"/>
                </a:lnTo>
                <a:lnTo>
                  <a:pt x="2347373" y="4994262"/>
                </a:lnTo>
                <a:lnTo>
                  <a:pt x="2339773" y="4994262"/>
                </a:lnTo>
                <a:lnTo>
                  <a:pt x="2324574" y="4994262"/>
                </a:lnTo>
                <a:lnTo>
                  <a:pt x="2311908" y="4986647"/>
                </a:lnTo>
                <a:lnTo>
                  <a:pt x="2304308" y="4986647"/>
                </a:lnTo>
                <a:lnTo>
                  <a:pt x="2289109" y="4986647"/>
                </a:lnTo>
                <a:lnTo>
                  <a:pt x="2289109" y="4994262"/>
                </a:lnTo>
                <a:lnTo>
                  <a:pt x="2281508" y="4986647"/>
                </a:lnTo>
                <a:lnTo>
                  <a:pt x="2273908" y="4971418"/>
                </a:lnTo>
                <a:lnTo>
                  <a:pt x="2273908" y="4966341"/>
                </a:lnTo>
                <a:lnTo>
                  <a:pt x="2273908" y="4958727"/>
                </a:lnTo>
                <a:lnTo>
                  <a:pt x="2266309" y="4958727"/>
                </a:lnTo>
                <a:lnTo>
                  <a:pt x="2266309" y="4966341"/>
                </a:lnTo>
                <a:lnTo>
                  <a:pt x="2261243" y="4966341"/>
                </a:lnTo>
                <a:lnTo>
                  <a:pt x="2253643" y="4958727"/>
                </a:lnTo>
                <a:lnTo>
                  <a:pt x="2253643" y="4951112"/>
                </a:lnTo>
                <a:lnTo>
                  <a:pt x="2261243" y="4935883"/>
                </a:lnTo>
                <a:lnTo>
                  <a:pt x="2253643" y="4943498"/>
                </a:lnTo>
                <a:lnTo>
                  <a:pt x="2246043" y="4943498"/>
                </a:lnTo>
                <a:lnTo>
                  <a:pt x="2238444" y="4943498"/>
                </a:lnTo>
                <a:lnTo>
                  <a:pt x="2230843" y="4943498"/>
                </a:lnTo>
                <a:lnTo>
                  <a:pt x="2215644" y="4951112"/>
                </a:lnTo>
                <a:lnTo>
                  <a:pt x="2210577" y="4951112"/>
                </a:lnTo>
                <a:lnTo>
                  <a:pt x="2195379" y="4958727"/>
                </a:lnTo>
                <a:lnTo>
                  <a:pt x="2172579" y="4958727"/>
                </a:lnTo>
                <a:lnTo>
                  <a:pt x="2159914" y="4958727"/>
                </a:lnTo>
                <a:lnTo>
                  <a:pt x="2152313" y="4951112"/>
                </a:lnTo>
                <a:lnTo>
                  <a:pt x="2152313" y="4943498"/>
                </a:lnTo>
                <a:lnTo>
                  <a:pt x="2152313" y="4928268"/>
                </a:lnTo>
                <a:lnTo>
                  <a:pt x="2159914" y="4920654"/>
                </a:lnTo>
                <a:lnTo>
                  <a:pt x="2152313" y="4892733"/>
                </a:lnTo>
                <a:lnTo>
                  <a:pt x="2144714" y="4869890"/>
                </a:lnTo>
                <a:lnTo>
                  <a:pt x="2152313" y="4857198"/>
                </a:lnTo>
                <a:lnTo>
                  <a:pt x="2152313" y="4849584"/>
                </a:lnTo>
                <a:lnTo>
                  <a:pt x="2152313" y="4834355"/>
                </a:lnTo>
                <a:lnTo>
                  <a:pt x="2159914" y="4814049"/>
                </a:lnTo>
                <a:lnTo>
                  <a:pt x="2159914" y="4791205"/>
                </a:lnTo>
                <a:lnTo>
                  <a:pt x="2164979" y="4775976"/>
                </a:lnTo>
                <a:lnTo>
                  <a:pt x="2164979" y="4768361"/>
                </a:lnTo>
                <a:lnTo>
                  <a:pt x="2159914" y="4755670"/>
                </a:lnTo>
                <a:lnTo>
                  <a:pt x="2144714" y="4740441"/>
                </a:lnTo>
                <a:lnTo>
                  <a:pt x="2152313" y="4717597"/>
                </a:lnTo>
                <a:lnTo>
                  <a:pt x="2159914" y="4704906"/>
                </a:lnTo>
                <a:lnTo>
                  <a:pt x="2159914" y="4697291"/>
                </a:lnTo>
                <a:lnTo>
                  <a:pt x="2159914" y="4682062"/>
                </a:lnTo>
                <a:lnTo>
                  <a:pt x="2164979" y="4666833"/>
                </a:lnTo>
                <a:lnTo>
                  <a:pt x="2159914" y="4654142"/>
                </a:lnTo>
                <a:lnTo>
                  <a:pt x="2159914" y="4646527"/>
                </a:lnTo>
                <a:lnTo>
                  <a:pt x="2152313" y="4631298"/>
                </a:lnTo>
                <a:lnTo>
                  <a:pt x="2159914" y="4631298"/>
                </a:lnTo>
                <a:lnTo>
                  <a:pt x="2159914" y="4623683"/>
                </a:lnTo>
                <a:lnTo>
                  <a:pt x="2164979" y="4623683"/>
                </a:lnTo>
                <a:lnTo>
                  <a:pt x="2172579" y="4623683"/>
                </a:lnTo>
                <a:lnTo>
                  <a:pt x="2195379" y="4623683"/>
                </a:lnTo>
                <a:lnTo>
                  <a:pt x="2215644" y="4616069"/>
                </a:lnTo>
                <a:lnTo>
                  <a:pt x="2215644" y="4610992"/>
                </a:lnTo>
                <a:lnTo>
                  <a:pt x="2215644" y="4603378"/>
                </a:lnTo>
                <a:lnTo>
                  <a:pt x="2223244" y="4595763"/>
                </a:lnTo>
                <a:lnTo>
                  <a:pt x="2253643" y="4603378"/>
                </a:lnTo>
                <a:lnTo>
                  <a:pt x="2266309" y="4603378"/>
                </a:lnTo>
                <a:lnTo>
                  <a:pt x="2266309" y="4595763"/>
                </a:lnTo>
                <a:lnTo>
                  <a:pt x="2266309" y="4588148"/>
                </a:lnTo>
                <a:lnTo>
                  <a:pt x="2266309" y="4580534"/>
                </a:lnTo>
                <a:lnTo>
                  <a:pt x="2273908" y="4580534"/>
                </a:lnTo>
                <a:lnTo>
                  <a:pt x="2289109" y="4580534"/>
                </a:lnTo>
                <a:lnTo>
                  <a:pt x="2304308" y="4565304"/>
                </a:lnTo>
                <a:lnTo>
                  <a:pt x="2316974" y="4544999"/>
                </a:lnTo>
                <a:lnTo>
                  <a:pt x="2324574" y="4544999"/>
                </a:lnTo>
                <a:lnTo>
                  <a:pt x="2362572" y="4552613"/>
                </a:lnTo>
                <a:lnTo>
                  <a:pt x="2375239" y="4560228"/>
                </a:lnTo>
                <a:lnTo>
                  <a:pt x="2382839" y="4572919"/>
                </a:lnTo>
                <a:lnTo>
                  <a:pt x="2398038" y="4595763"/>
                </a:lnTo>
                <a:lnTo>
                  <a:pt x="2410704" y="4610992"/>
                </a:lnTo>
                <a:lnTo>
                  <a:pt x="2418304" y="4595763"/>
                </a:lnTo>
                <a:lnTo>
                  <a:pt x="2441103" y="4588148"/>
                </a:lnTo>
                <a:lnTo>
                  <a:pt x="2461369" y="4580534"/>
                </a:lnTo>
                <a:lnTo>
                  <a:pt x="2476569" y="4572919"/>
                </a:lnTo>
                <a:lnTo>
                  <a:pt x="2483188" y="4572919"/>
                </a:lnTo>
                <a:lnTo>
                  <a:pt x="2484120" y="4571987"/>
                </a:lnTo>
                <a:lnTo>
                  <a:pt x="2476501" y="4571987"/>
                </a:lnTo>
                <a:lnTo>
                  <a:pt x="2461261" y="4579607"/>
                </a:lnTo>
                <a:lnTo>
                  <a:pt x="2440942" y="4587227"/>
                </a:lnTo>
                <a:lnTo>
                  <a:pt x="2418081" y="4594847"/>
                </a:lnTo>
                <a:lnTo>
                  <a:pt x="2410462" y="4610087"/>
                </a:lnTo>
                <a:lnTo>
                  <a:pt x="2397761" y="4594847"/>
                </a:lnTo>
                <a:lnTo>
                  <a:pt x="2382522" y="4571987"/>
                </a:lnTo>
                <a:lnTo>
                  <a:pt x="2374901" y="4559287"/>
                </a:lnTo>
                <a:lnTo>
                  <a:pt x="2362201" y="4551667"/>
                </a:lnTo>
                <a:lnTo>
                  <a:pt x="2324102" y="4544047"/>
                </a:lnTo>
                <a:lnTo>
                  <a:pt x="2316481" y="4544047"/>
                </a:lnTo>
                <a:lnTo>
                  <a:pt x="2303781" y="4564367"/>
                </a:lnTo>
                <a:lnTo>
                  <a:pt x="2288542" y="4579607"/>
                </a:lnTo>
                <a:lnTo>
                  <a:pt x="2273302" y="4579607"/>
                </a:lnTo>
                <a:lnTo>
                  <a:pt x="2265681" y="4579607"/>
                </a:lnTo>
                <a:lnTo>
                  <a:pt x="2265681" y="4587227"/>
                </a:lnTo>
                <a:lnTo>
                  <a:pt x="2265681" y="4594847"/>
                </a:lnTo>
                <a:lnTo>
                  <a:pt x="2265681" y="4602467"/>
                </a:lnTo>
                <a:lnTo>
                  <a:pt x="2252982" y="4602467"/>
                </a:lnTo>
                <a:lnTo>
                  <a:pt x="2222501" y="4594847"/>
                </a:lnTo>
                <a:lnTo>
                  <a:pt x="2214882" y="4602467"/>
                </a:lnTo>
                <a:lnTo>
                  <a:pt x="2214882" y="4610087"/>
                </a:lnTo>
                <a:lnTo>
                  <a:pt x="2214882" y="4615167"/>
                </a:lnTo>
                <a:lnTo>
                  <a:pt x="2194562" y="4622787"/>
                </a:lnTo>
                <a:lnTo>
                  <a:pt x="2171702" y="4622787"/>
                </a:lnTo>
                <a:lnTo>
                  <a:pt x="2164080" y="4622787"/>
                </a:lnTo>
                <a:lnTo>
                  <a:pt x="2159001" y="4622787"/>
                </a:lnTo>
                <a:lnTo>
                  <a:pt x="2159001" y="4630407"/>
                </a:lnTo>
                <a:lnTo>
                  <a:pt x="2151381" y="4630407"/>
                </a:lnTo>
                <a:lnTo>
                  <a:pt x="2120901" y="4622787"/>
                </a:lnTo>
                <a:lnTo>
                  <a:pt x="2115822" y="4615167"/>
                </a:lnTo>
                <a:lnTo>
                  <a:pt x="2108202" y="4615167"/>
                </a:lnTo>
                <a:lnTo>
                  <a:pt x="2108202" y="4595913"/>
                </a:lnTo>
                <a:lnTo>
                  <a:pt x="2108062" y="4595913"/>
                </a:lnTo>
                <a:lnTo>
                  <a:pt x="2108062" y="4616248"/>
                </a:lnTo>
                <a:lnTo>
                  <a:pt x="2102113" y="4616248"/>
                </a:lnTo>
                <a:lnTo>
                  <a:pt x="2120584" y="4623187"/>
                </a:lnTo>
                <a:lnTo>
                  <a:pt x="2143444" y="4630822"/>
                </a:lnTo>
                <a:lnTo>
                  <a:pt x="2151063" y="4630822"/>
                </a:lnTo>
                <a:lnTo>
                  <a:pt x="2158683" y="4646092"/>
                </a:lnTo>
                <a:lnTo>
                  <a:pt x="2158683" y="4653726"/>
                </a:lnTo>
                <a:lnTo>
                  <a:pt x="2163763" y="4666451"/>
                </a:lnTo>
                <a:lnTo>
                  <a:pt x="2158683" y="4681720"/>
                </a:lnTo>
                <a:lnTo>
                  <a:pt x="2158683" y="4696990"/>
                </a:lnTo>
                <a:lnTo>
                  <a:pt x="2158683" y="4704625"/>
                </a:lnTo>
                <a:lnTo>
                  <a:pt x="2151063" y="4717349"/>
                </a:lnTo>
                <a:lnTo>
                  <a:pt x="2143444" y="4740253"/>
                </a:lnTo>
                <a:lnTo>
                  <a:pt x="2158683" y="4755523"/>
                </a:lnTo>
                <a:lnTo>
                  <a:pt x="2163763" y="4768247"/>
                </a:lnTo>
                <a:lnTo>
                  <a:pt x="2163763" y="4775882"/>
                </a:lnTo>
                <a:lnTo>
                  <a:pt x="2158683" y="4791152"/>
                </a:lnTo>
                <a:lnTo>
                  <a:pt x="2158683" y="4814056"/>
                </a:lnTo>
                <a:lnTo>
                  <a:pt x="2151063" y="4834415"/>
                </a:lnTo>
                <a:lnTo>
                  <a:pt x="2151063" y="4849685"/>
                </a:lnTo>
                <a:lnTo>
                  <a:pt x="2151063" y="4857319"/>
                </a:lnTo>
                <a:lnTo>
                  <a:pt x="2143444" y="4870044"/>
                </a:lnTo>
                <a:lnTo>
                  <a:pt x="2151063" y="4892948"/>
                </a:lnTo>
                <a:lnTo>
                  <a:pt x="2158683" y="4920942"/>
                </a:lnTo>
                <a:lnTo>
                  <a:pt x="2151063" y="4928577"/>
                </a:lnTo>
                <a:lnTo>
                  <a:pt x="2151063" y="4943846"/>
                </a:lnTo>
                <a:lnTo>
                  <a:pt x="2143444" y="4943846"/>
                </a:lnTo>
                <a:lnTo>
                  <a:pt x="2143444" y="4959116"/>
                </a:lnTo>
                <a:lnTo>
                  <a:pt x="2135823" y="4959116"/>
                </a:lnTo>
                <a:lnTo>
                  <a:pt x="2120584" y="4959116"/>
                </a:lnTo>
                <a:lnTo>
                  <a:pt x="2115504" y="4971841"/>
                </a:lnTo>
                <a:lnTo>
                  <a:pt x="2107884" y="4979475"/>
                </a:lnTo>
                <a:lnTo>
                  <a:pt x="2100263" y="4979475"/>
                </a:lnTo>
                <a:lnTo>
                  <a:pt x="2092643" y="4971841"/>
                </a:lnTo>
                <a:lnTo>
                  <a:pt x="2085023" y="4971841"/>
                </a:lnTo>
                <a:lnTo>
                  <a:pt x="2077403" y="4966751"/>
                </a:lnTo>
                <a:lnTo>
                  <a:pt x="2069783" y="4959116"/>
                </a:lnTo>
                <a:lnTo>
                  <a:pt x="2064703" y="4959116"/>
                </a:lnTo>
                <a:lnTo>
                  <a:pt x="2069783" y="4951481"/>
                </a:lnTo>
                <a:lnTo>
                  <a:pt x="2069783" y="4943846"/>
                </a:lnTo>
                <a:lnTo>
                  <a:pt x="2064703" y="4943846"/>
                </a:lnTo>
                <a:lnTo>
                  <a:pt x="2049465" y="4951481"/>
                </a:lnTo>
                <a:lnTo>
                  <a:pt x="2057084" y="4959115"/>
                </a:lnTo>
                <a:lnTo>
                  <a:pt x="2049464" y="4966750"/>
                </a:lnTo>
                <a:lnTo>
                  <a:pt x="2041843" y="4971840"/>
                </a:lnTo>
                <a:lnTo>
                  <a:pt x="2029145" y="4966750"/>
                </a:lnTo>
                <a:lnTo>
                  <a:pt x="2034223" y="4951481"/>
                </a:lnTo>
                <a:lnTo>
                  <a:pt x="2013903" y="4951481"/>
                </a:lnTo>
                <a:lnTo>
                  <a:pt x="1998664" y="4943846"/>
                </a:lnTo>
                <a:lnTo>
                  <a:pt x="1998664" y="4959116"/>
                </a:lnTo>
                <a:lnTo>
                  <a:pt x="1983423" y="4966751"/>
                </a:lnTo>
                <a:lnTo>
                  <a:pt x="1968184" y="4966751"/>
                </a:lnTo>
                <a:lnTo>
                  <a:pt x="1963104" y="4966751"/>
                </a:lnTo>
                <a:lnTo>
                  <a:pt x="1955483" y="4966751"/>
                </a:lnTo>
                <a:lnTo>
                  <a:pt x="1940243" y="4959116"/>
                </a:lnTo>
                <a:lnTo>
                  <a:pt x="1917383" y="4959116"/>
                </a:lnTo>
                <a:lnTo>
                  <a:pt x="1912303" y="4959116"/>
                </a:lnTo>
                <a:lnTo>
                  <a:pt x="1904684" y="4966751"/>
                </a:lnTo>
                <a:lnTo>
                  <a:pt x="1889443" y="4959116"/>
                </a:lnTo>
                <a:lnTo>
                  <a:pt x="1881823" y="4959116"/>
                </a:lnTo>
                <a:lnTo>
                  <a:pt x="1869124" y="4959116"/>
                </a:lnTo>
                <a:lnTo>
                  <a:pt x="1869124" y="4971841"/>
                </a:lnTo>
                <a:lnTo>
                  <a:pt x="1861503" y="4971841"/>
                </a:lnTo>
                <a:lnTo>
                  <a:pt x="1853883" y="4971841"/>
                </a:lnTo>
                <a:lnTo>
                  <a:pt x="1853883" y="4979475"/>
                </a:lnTo>
                <a:lnTo>
                  <a:pt x="1846264" y="4987110"/>
                </a:lnTo>
                <a:lnTo>
                  <a:pt x="1831023" y="4987110"/>
                </a:lnTo>
                <a:lnTo>
                  <a:pt x="1818324" y="4987110"/>
                </a:lnTo>
                <a:lnTo>
                  <a:pt x="1803083" y="4994745"/>
                </a:lnTo>
                <a:lnTo>
                  <a:pt x="1795463" y="4994745"/>
                </a:lnTo>
                <a:lnTo>
                  <a:pt x="1795463" y="4987110"/>
                </a:lnTo>
                <a:lnTo>
                  <a:pt x="1787844" y="4979475"/>
                </a:lnTo>
                <a:lnTo>
                  <a:pt x="1780224" y="4979475"/>
                </a:lnTo>
                <a:lnTo>
                  <a:pt x="1772603" y="4979475"/>
                </a:lnTo>
                <a:lnTo>
                  <a:pt x="1759904" y="4987110"/>
                </a:lnTo>
                <a:lnTo>
                  <a:pt x="1759904" y="4994744"/>
                </a:lnTo>
                <a:lnTo>
                  <a:pt x="1759904" y="5002379"/>
                </a:lnTo>
                <a:lnTo>
                  <a:pt x="1752283" y="5002379"/>
                </a:lnTo>
                <a:lnTo>
                  <a:pt x="1752283" y="5010014"/>
                </a:lnTo>
                <a:lnTo>
                  <a:pt x="1752283" y="5017649"/>
                </a:lnTo>
                <a:lnTo>
                  <a:pt x="1744663" y="5022738"/>
                </a:lnTo>
                <a:lnTo>
                  <a:pt x="1752283" y="5022738"/>
                </a:lnTo>
                <a:lnTo>
                  <a:pt x="1759904" y="5022738"/>
                </a:lnTo>
                <a:lnTo>
                  <a:pt x="1759904" y="5030373"/>
                </a:lnTo>
                <a:lnTo>
                  <a:pt x="1752283" y="5038008"/>
                </a:lnTo>
                <a:lnTo>
                  <a:pt x="1744663" y="5045643"/>
                </a:lnTo>
                <a:lnTo>
                  <a:pt x="1744663" y="5038008"/>
                </a:lnTo>
                <a:lnTo>
                  <a:pt x="1744663" y="5030373"/>
                </a:lnTo>
                <a:lnTo>
                  <a:pt x="1721803" y="5030373"/>
                </a:lnTo>
                <a:lnTo>
                  <a:pt x="1709103" y="5030373"/>
                </a:lnTo>
                <a:lnTo>
                  <a:pt x="1709103" y="5022738"/>
                </a:lnTo>
                <a:lnTo>
                  <a:pt x="1716723" y="5017649"/>
                </a:lnTo>
                <a:lnTo>
                  <a:pt x="1729424" y="5017649"/>
                </a:lnTo>
                <a:lnTo>
                  <a:pt x="1737043" y="5010014"/>
                </a:lnTo>
                <a:lnTo>
                  <a:pt x="1737043" y="5002379"/>
                </a:lnTo>
                <a:lnTo>
                  <a:pt x="1737043" y="4994744"/>
                </a:lnTo>
                <a:lnTo>
                  <a:pt x="1744663" y="4987110"/>
                </a:lnTo>
                <a:lnTo>
                  <a:pt x="1744663" y="4979475"/>
                </a:lnTo>
                <a:lnTo>
                  <a:pt x="1759904" y="4987109"/>
                </a:lnTo>
                <a:lnTo>
                  <a:pt x="1759904" y="4979475"/>
                </a:lnTo>
                <a:lnTo>
                  <a:pt x="1759904" y="4971841"/>
                </a:lnTo>
                <a:lnTo>
                  <a:pt x="1759904" y="4966751"/>
                </a:lnTo>
                <a:lnTo>
                  <a:pt x="1759904" y="4959116"/>
                </a:lnTo>
                <a:lnTo>
                  <a:pt x="1759904" y="4943846"/>
                </a:lnTo>
                <a:lnTo>
                  <a:pt x="1759904" y="4928577"/>
                </a:lnTo>
                <a:lnTo>
                  <a:pt x="1759904" y="4915852"/>
                </a:lnTo>
                <a:lnTo>
                  <a:pt x="1759904" y="4908218"/>
                </a:lnTo>
                <a:lnTo>
                  <a:pt x="1752283" y="4900583"/>
                </a:lnTo>
                <a:lnTo>
                  <a:pt x="1737043" y="4900583"/>
                </a:lnTo>
                <a:lnTo>
                  <a:pt x="1721803" y="4892948"/>
                </a:lnTo>
                <a:lnTo>
                  <a:pt x="1709103" y="4892948"/>
                </a:lnTo>
                <a:lnTo>
                  <a:pt x="1671003" y="4908218"/>
                </a:lnTo>
                <a:lnTo>
                  <a:pt x="1650684" y="4920942"/>
                </a:lnTo>
                <a:lnTo>
                  <a:pt x="1635444" y="4936212"/>
                </a:lnTo>
                <a:lnTo>
                  <a:pt x="1635444" y="4950823"/>
                </a:lnTo>
                <a:lnTo>
                  <a:pt x="1635860" y="4951242"/>
                </a:lnTo>
                <a:lnTo>
                  <a:pt x="1635860" y="4979259"/>
                </a:lnTo>
                <a:lnTo>
                  <a:pt x="1628252" y="4986900"/>
                </a:lnTo>
                <a:lnTo>
                  <a:pt x="1615571" y="4994541"/>
                </a:lnTo>
                <a:lnTo>
                  <a:pt x="1615571" y="5002182"/>
                </a:lnTo>
                <a:lnTo>
                  <a:pt x="1615571" y="5017464"/>
                </a:lnTo>
                <a:lnTo>
                  <a:pt x="1615571" y="5022558"/>
                </a:lnTo>
                <a:lnTo>
                  <a:pt x="1615571" y="5030199"/>
                </a:lnTo>
                <a:lnTo>
                  <a:pt x="1607962" y="5045480"/>
                </a:lnTo>
                <a:lnTo>
                  <a:pt x="1600354" y="5053121"/>
                </a:lnTo>
                <a:lnTo>
                  <a:pt x="1577528" y="5060762"/>
                </a:lnTo>
                <a:lnTo>
                  <a:pt x="1564847" y="5060762"/>
                </a:lnTo>
                <a:lnTo>
                  <a:pt x="1564847" y="5068403"/>
                </a:lnTo>
                <a:lnTo>
                  <a:pt x="1557238" y="5081138"/>
                </a:lnTo>
                <a:lnTo>
                  <a:pt x="1557238" y="5096420"/>
                </a:lnTo>
                <a:lnTo>
                  <a:pt x="1564847" y="5111702"/>
                </a:lnTo>
                <a:lnTo>
                  <a:pt x="1557238" y="5119343"/>
                </a:lnTo>
                <a:lnTo>
                  <a:pt x="1542021" y="5119343"/>
                </a:lnTo>
                <a:lnTo>
                  <a:pt x="1526804" y="5124437"/>
                </a:lnTo>
                <a:lnTo>
                  <a:pt x="1521730" y="5124437"/>
                </a:lnTo>
                <a:lnTo>
                  <a:pt x="1526804" y="5119343"/>
                </a:lnTo>
                <a:lnTo>
                  <a:pt x="1526804" y="5111702"/>
                </a:lnTo>
                <a:lnTo>
                  <a:pt x="1534412" y="5104061"/>
                </a:lnTo>
                <a:lnTo>
                  <a:pt x="1542021" y="5104061"/>
                </a:lnTo>
                <a:lnTo>
                  <a:pt x="1542021" y="5111702"/>
                </a:lnTo>
                <a:lnTo>
                  <a:pt x="1549629" y="5096420"/>
                </a:lnTo>
                <a:lnTo>
                  <a:pt x="1542021" y="5088779"/>
                </a:lnTo>
                <a:lnTo>
                  <a:pt x="1526804" y="5081138"/>
                </a:lnTo>
                <a:lnTo>
                  <a:pt x="1521730" y="5073497"/>
                </a:lnTo>
                <a:lnTo>
                  <a:pt x="1506513" y="5068403"/>
                </a:lnTo>
                <a:lnTo>
                  <a:pt x="1498905" y="5060762"/>
                </a:lnTo>
                <a:lnTo>
                  <a:pt x="1491296" y="5045480"/>
                </a:lnTo>
                <a:lnTo>
                  <a:pt x="1476079" y="5030199"/>
                </a:lnTo>
                <a:lnTo>
                  <a:pt x="1471007" y="5022558"/>
                </a:lnTo>
                <a:lnTo>
                  <a:pt x="1471007" y="5009823"/>
                </a:lnTo>
                <a:lnTo>
                  <a:pt x="1463399" y="5002182"/>
                </a:lnTo>
                <a:lnTo>
                  <a:pt x="1455789" y="5009823"/>
                </a:lnTo>
                <a:lnTo>
                  <a:pt x="1440575" y="5009823"/>
                </a:lnTo>
                <a:lnTo>
                  <a:pt x="1432964" y="5009823"/>
                </a:lnTo>
                <a:lnTo>
                  <a:pt x="1432964" y="5002182"/>
                </a:lnTo>
                <a:lnTo>
                  <a:pt x="1448181" y="4994541"/>
                </a:lnTo>
                <a:lnTo>
                  <a:pt x="1448181" y="4986900"/>
                </a:lnTo>
                <a:lnTo>
                  <a:pt x="1448181" y="4979259"/>
                </a:lnTo>
                <a:lnTo>
                  <a:pt x="1440575" y="4979259"/>
                </a:lnTo>
                <a:lnTo>
                  <a:pt x="1427891" y="4971618"/>
                </a:lnTo>
                <a:lnTo>
                  <a:pt x="1420284" y="4971618"/>
                </a:lnTo>
                <a:lnTo>
                  <a:pt x="1389851" y="4966524"/>
                </a:lnTo>
                <a:lnTo>
                  <a:pt x="1382240" y="4971618"/>
                </a:lnTo>
                <a:lnTo>
                  <a:pt x="1369560" y="4971618"/>
                </a:lnTo>
                <a:lnTo>
                  <a:pt x="1361953" y="4971618"/>
                </a:lnTo>
                <a:lnTo>
                  <a:pt x="1361953" y="4966524"/>
                </a:lnTo>
                <a:lnTo>
                  <a:pt x="1354342" y="4971618"/>
                </a:lnTo>
                <a:lnTo>
                  <a:pt x="1331515" y="4979259"/>
                </a:lnTo>
                <a:lnTo>
                  <a:pt x="1326445" y="4966524"/>
                </a:lnTo>
                <a:lnTo>
                  <a:pt x="1318837" y="4958883"/>
                </a:lnTo>
                <a:lnTo>
                  <a:pt x="1311226" y="4958883"/>
                </a:lnTo>
                <a:lnTo>
                  <a:pt x="1311226" y="4966524"/>
                </a:lnTo>
                <a:lnTo>
                  <a:pt x="1303618" y="4971618"/>
                </a:lnTo>
                <a:lnTo>
                  <a:pt x="1296010" y="4971618"/>
                </a:lnTo>
                <a:lnTo>
                  <a:pt x="1288402" y="4971618"/>
                </a:lnTo>
                <a:lnTo>
                  <a:pt x="1288402" y="4958883"/>
                </a:lnTo>
                <a:lnTo>
                  <a:pt x="1280792" y="4943601"/>
                </a:lnTo>
                <a:lnTo>
                  <a:pt x="1275721" y="4943601"/>
                </a:lnTo>
                <a:lnTo>
                  <a:pt x="1275721" y="4958883"/>
                </a:lnTo>
                <a:lnTo>
                  <a:pt x="1268113" y="4966524"/>
                </a:lnTo>
                <a:lnTo>
                  <a:pt x="1252895" y="4979259"/>
                </a:lnTo>
                <a:lnTo>
                  <a:pt x="1237676" y="4979259"/>
                </a:lnTo>
                <a:lnTo>
                  <a:pt x="1230068" y="4979259"/>
                </a:lnTo>
                <a:lnTo>
                  <a:pt x="1224997" y="4979259"/>
                </a:lnTo>
                <a:lnTo>
                  <a:pt x="1209777" y="4979259"/>
                </a:lnTo>
                <a:lnTo>
                  <a:pt x="1186953" y="4971618"/>
                </a:lnTo>
                <a:lnTo>
                  <a:pt x="1181880" y="4971618"/>
                </a:lnTo>
                <a:lnTo>
                  <a:pt x="1181880" y="4966524"/>
                </a:lnTo>
                <a:lnTo>
                  <a:pt x="1181880" y="4943601"/>
                </a:lnTo>
                <a:lnTo>
                  <a:pt x="1181880" y="4935960"/>
                </a:lnTo>
                <a:lnTo>
                  <a:pt x="1166664" y="4920679"/>
                </a:lnTo>
                <a:lnTo>
                  <a:pt x="1151447" y="4907944"/>
                </a:lnTo>
                <a:lnTo>
                  <a:pt x="1136227" y="4907944"/>
                </a:lnTo>
                <a:lnTo>
                  <a:pt x="1131157" y="4915585"/>
                </a:lnTo>
                <a:lnTo>
                  <a:pt x="1123549" y="4920679"/>
                </a:lnTo>
                <a:lnTo>
                  <a:pt x="1115938" y="4928319"/>
                </a:lnTo>
                <a:lnTo>
                  <a:pt x="1093112" y="4935960"/>
                </a:lnTo>
                <a:lnTo>
                  <a:pt x="1085504" y="4943601"/>
                </a:lnTo>
                <a:lnTo>
                  <a:pt x="1080433" y="4951242"/>
                </a:lnTo>
                <a:lnTo>
                  <a:pt x="1072822" y="4943601"/>
                </a:lnTo>
                <a:lnTo>
                  <a:pt x="1065215" y="4928319"/>
                </a:lnTo>
                <a:lnTo>
                  <a:pt x="1072822" y="4928319"/>
                </a:lnTo>
                <a:lnTo>
                  <a:pt x="1080433" y="4928319"/>
                </a:lnTo>
                <a:lnTo>
                  <a:pt x="1085504" y="4928319"/>
                </a:lnTo>
                <a:lnTo>
                  <a:pt x="1093112" y="4915585"/>
                </a:lnTo>
                <a:lnTo>
                  <a:pt x="1093112" y="4900303"/>
                </a:lnTo>
                <a:lnTo>
                  <a:pt x="1093112" y="4885021"/>
                </a:lnTo>
                <a:lnTo>
                  <a:pt x="1085504" y="4869739"/>
                </a:lnTo>
                <a:lnTo>
                  <a:pt x="1080433" y="4857004"/>
                </a:lnTo>
                <a:lnTo>
                  <a:pt x="1085504" y="4849363"/>
                </a:lnTo>
                <a:lnTo>
                  <a:pt x="1093112" y="4841722"/>
                </a:lnTo>
                <a:lnTo>
                  <a:pt x="1100723" y="4834081"/>
                </a:lnTo>
                <a:lnTo>
                  <a:pt x="1108330" y="4834081"/>
                </a:lnTo>
                <a:lnTo>
                  <a:pt x="1115938" y="4826440"/>
                </a:lnTo>
                <a:lnTo>
                  <a:pt x="1115938" y="4813705"/>
                </a:lnTo>
                <a:lnTo>
                  <a:pt x="1115938" y="4790783"/>
                </a:lnTo>
                <a:lnTo>
                  <a:pt x="1108330" y="4767860"/>
                </a:lnTo>
                <a:lnTo>
                  <a:pt x="1108330" y="4762766"/>
                </a:lnTo>
                <a:lnTo>
                  <a:pt x="1123549" y="4755125"/>
                </a:lnTo>
                <a:lnTo>
                  <a:pt x="1131157" y="4739843"/>
                </a:lnTo>
                <a:lnTo>
                  <a:pt x="1143839" y="4739843"/>
                </a:lnTo>
                <a:lnTo>
                  <a:pt x="1151447" y="4739843"/>
                </a:lnTo>
                <a:lnTo>
                  <a:pt x="1166664" y="4739843"/>
                </a:lnTo>
                <a:lnTo>
                  <a:pt x="1181880" y="4739843"/>
                </a:lnTo>
                <a:lnTo>
                  <a:pt x="1181880" y="4732202"/>
                </a:lnTo>
                <a:lnTo>
                  <a:pt x="1166664" y="4732202"/>
                </a:lnTo>
                <a:lnTo>
                  <a:pt x="1143839" y="4724561"/>
                </a:lnTo>
                <a:lnTo>
                  <a:pt x="1151447" y="4716920"/>
                </a:lnTo>
                <a:lnTo>
                  <a:pt x="1166664" y="4704185"/>
                </a:lnTo>
                <a:lnTo>
                  <a:pt x="1174272" y="4711826"/>
                </a:lnTo>
                <a:lnTo>
                  <a:pt x="1181880" y="4724561"/>
                </a:lnTo>
                <a:lnTo>
                  <a:pt x="1194560" y="4724561"/>
                </a:lnTo>
                <a:lnTo>
                  <a:pt x="1202171" y="4724561"/>
                </a:lnTo>
                <a:lnTo>
                  <a:pt x="1217389" y="4732202"/>
                </a:lnTo>
                <a:lnTo>
                  <a:pt x="1224997" y="4739843"/>
                </a:lnTo>
                <a:lnTo>
                  <a:pt x="1230068" y="4762766"/>
                </a:lnTo>
                <a:lnTo>
                  <a:pt x="1237676" y="4755125"/>
                </a:lnTo>
                <a:lnTo>
                  <a:pt x="1252895" y="4762766"/>
                </a:lnTo>
                <a:lnTo>
                  <a:pt x="1268113" y="4762766"/>
                </a:lnTo>
                <a:lnTo>
                  <a:pt x="1275721" y="4762766"/>
                </a:lnTo>
                <a:lnTo>
                  <a:pt x="1288402" y="4762766"/>
                </a:lnTo>
                <a:lnTo>
                  <a:pt x="1296010" y="4762766"/>
                </a:lnTo>
                <a:lnTo>
                  <a:pt x="1311226" y="4762766"/>
                </a:lnTo>
                <a:lnTo>
                  <a:pt x="1318837" y="4762766"/>
                </a:lnTo>
                <a:lnTo>
                  <a:pt x="1331515" y="4762766"/>
                </a:lnTo>
                <a:lnTo>
                  <a:pt x="1354342" y="4747484"/>
                </a:lnTo>
                <a:lnTo>
                  <a:pt x="1361953" y="4732202"/>
                </a:lnTo>
                <a:lnTo>
                  <a:pt x="1361953" y="4724561"/>
                </a:lnTo>
                <a:lnTo>
                  <a:pt x="1377168" y="4711826"/>
                </a:lnTo>
                <a:lnTo>
                  <a:pt x="1382240" y="4711826"/>
                </a:lnTo>
                <a:lnTo>
                  <a:pt x="1397457" y="4704185"/>
                </a:lnTo>
                <a:lnTo>
                  <a:pt x="1420284" y="4696544"/>
                </a:lnTo>
                <a:lnTo>
                  <a:pt x="1420284" y="4688904"/>
                </a:lnTo>
                <a:lnTo>
                  <a:pt x="1420284" y="4681263"/>
                </a:lnTo>
                <a:lnTo>
                  <a:pt x="1432964" y="4673622"/>
                </a:lnTo>
                <a:lnTo>
                  <a:pt x="1440575" y="4665981"/>
                </a:lnTo>
                <a:lnTo>
                  <a:pt x="1448181" y="4660887"/>
                </a:lnTo>
                <a:lnTo>
                  <a:pt x="1455789" y="4665981"/>
                </a:lnTo>
                <a:lnTo>
                  <a:pt x="1463399" y="4673622"/>
                </a:lnTo>
                <a:lnTo>
                  <a:pt x="1476079" y="4665981"/>
                </a:lnTo>
                <a:lnTo>
                  <a:pt x="1476079" y="4667086"/>
                </a:lnTo>
                <a:lnTo>
                  <a:pt x="1483662" y="4667086"/>
                </a:lnTo>
                <a:lnTo>
                  <a:pt x="1506506" y="4667086"/>
                </a:lnTo>
                <a:lnTo>
                  <a:pt x="1526812" y="4667086"/>
                </a:lnTo>
                <a:lnTo>
                  <a:pt x="1542041" y="4662002"/>
                </a:lnTo>
                <a:lnTo>
                  <a:pt x="1557270" y="4654376"/>
                </a:lnTo>
                <a:lnTo>
                  <a:pt x="1564884" y="4646750"/>
                </a:lnTo>
                <a:lnTo>
                  <a:pt x="1577577" y="4639125"/>
                </a:lnTo>
                <a:lnTo>
                  <a:pt x="1600419" y="4631499"/>
                </a:lnTo>
                <a:lnTo>
                  <a:pt x="1623263" y="4616248"/>
                </a:lnTo>
                <a:lnTo>
                  <a:pt x="1635955" y="4603538"/>
                </a:lnTo>
                <a:lnTo>
                  <a:pt x="1643570" y="4603538"/>
                </a:lnTo>
                <a:lnTo>
                  <a:pt x="1658799" y="4595913"/>
                </a:lnTo>
                <a:lnTo>
                  <a:pt x="1679104" y="4580661"/>
                </a:lnTo>
                <a:lnTo>
                  <a:pt x="1694334" y="4565410"/>
                </a:lnTo>
                <a:lnTo>
                  <a:pt x="1717178" y="4560326"/>
                </a:lnTo>
                <a:lnTo>
                  <a:pt x="1737483" y="4545075"/>
                </a:lnTo>
                <a:lnTo>
                  <a:pt x="1752712" y="4545075"/>
                </a:lnTo>
                <a:lnTo>
                  <a:pt x="1767941" y="4545075"/>
                </a:lnTo>
                <a:lnTo>
                  <a:pt x="1780632" y="4529824"/>
                </a:lnTo>
                <a:lnTo>
                  <a:pt x="1795861" y="4522198"/>
                </a:lnTo>
                <a:lnTo>
                  <a:pt x="1818705" y="4514572"/>
                </a:lnTo>
                <a:lnTo>
                  <a:pt x="1823783" y="4509488"/>
                </a:lnTo>
                <a:lnTo>
                  <a:pt x="1831396" y="4494237"/>
                </a:lnTo>
                <a:lnTo>
                  <a:pt x="1846627" y="4486611"/>
                </a:lnTo>
                <a:lnTo>
                  <a:pt x="1869471" y="4478986"/>
                </a:lnTo>
                <a:lnTo>
                  <a:pt x="1889775" y="4471360"/>
                </a:lnTo>
                <a:lnTo>
                  <a:pt x="1917696" y="4463734"/>
                </a:lnTo>
                <a:lnTo>
                  <a:pt x="1940540" y="4451025"/>
                </a:lnTo>
                <a:lnTo>
                  <a:pt x="1955769" y="4435774"/>
                </a:lnTo>
                <a:lnTo>
                  <a:pt x="1963384" y="4412897"/>
                </a:lnTo>
                <a:lnTo>
                  <a:pt x="1948154" y="4400187"/>
                </a:lnTo>
                <a:lnTo>
                  <a:pt x="1940540" y="4392562"/>
                </a:lnTo>
                <a:lnTo>
                  <a:pt x="1963384" y="4392562"/>
                </a:lnTo>
                <a:lnTo>
                  <a:pt x="1976075" y="4392562"/>
                </a:lnTo>
                <a:lnTo>
                  <a:pt x="1991305" y="4400187"/>
                </a:lnTo>
                <a:lnTo>
                  <a:pt x="1998919" y="4400187"/>
                </a:lnTo>
                <a:lnTo>
                  <a:pt x="1998919" y="4392562"/>
                </a:lnTo>
                <a:lnTo>
                  <a:pt x="1998919" y="4384936"/>
                </a:lnTo>
                <a:lnTo>
                  <a:pt x="2019225" y="4377310"/>
                </a:lnTo>
                <a:lnTo>
                  <a:pt x="2034454" y="4377310"/>
                </a:lnTo>
                <a:lnTo>
                  <a:pt x="2064912" y="4377310"/>
                </a:lnTo>
                <a:lnTo>
                  <a:pt x="2085217" y="4377310"/>
                </a:lnTo>
                <a:lnTo>
                  <a:pt x="2092832" y="4377310"/>
                </a:lnTo>
                <a:lnTo>
                  <a:pt x="2092832" y="4369685"/>
                </a:lnTo>
                <a:lnTo>
                  <a:pt x="2108062" y="4369685"/>
                </a:lnTo>
                <a:lnTo>
                  <a:pt x="2115676" y="4377310"/>
                </a:lnTo>
                <a:lnTo>
                  <a:pt x="2120753" y="4369685"/>
                </a:lnTo>
                <a:lnTo>
                  <a:pt x="2143596" y="4364601"/>
                </a:lnTo>
                <a:lnTo>
                  <a:pt x="2151211" y="4364601"/>
                </a:lnTo>
                <a:lnTo>
                  <a:pt x="2158825" y="4364601"/>
                </a:lnTo>
                <a:lnTo>
                  <a:pt x="2163903" y="4369685"/>
                </a:lnTo>
                <a:lnTo>
                  <a:pt x="2179132" y="4377310"/>
                </a:lnTo>
                <a:lnTo>
                  <a:pt x="2194361" y="4384936"/>
                </a:lnTo>
                <a:lnTo>
                  <a:pt x="2201976" y="4384936"/>
                </a:lnTo>
                <a:lnTo>
                  <a:pt x="2237511" y="4400187"/>
                </a:lnTo>
                <a:lnTo>
                  <a:pt x="2214667" y="4400187"/>
                </a:lnTo>
                <a:lnTo>
                  <a:pt x="2194361" y="4400187"/>
                </a:lnTo>
                <a:lnTo>
                  <a:pt x="2163903" y="4400187"/>
                </a:lnTo>
                <a:lnTo>
                  <a:pt x="2158825" y="4407813"/>
                </a:lnTo>
                <a:lnTo>
                  <a:pt x="2158825" y="4412897"/>
                </a:lnTo>
                <a:lnTo>
                  <a:pt x="2158825" y="4428148"/>
                </a:lnTo>
                <a:lnTo>
                  <a:pt x="2151211" y="4435774"/>
                </a:lnTo>
                <a:lnTo>
                  <a:pt x="2158825" y="4435774"/>
                </a:lnTo>
                <a:lnTo>
                  <a:pt x="2163903" y="4443399"/>
                </a:lnTo>
                <a:lnTo>
                  <a:pt x="2171516" y="4451025"/>
                </a:lnTo>
                <a:lnTo>
                  <a:pt x="2186747" y="4451025"/>
                </a:lnTo>
                <a:lnTo>
                  <a:pt x="2194361" y="4458651"/>
                </a:lnTo>
                <a:lnTo>
                  <a:pt x="2214667" y="4463734"/>
                </a:lnTo>
                <a:lnTo>
                  <a:pt x="2214667" y="4471360"/>
                </a:lnTo>
                <a:lnTo>
                  <a:pt x="2214667" y="4486272"/>
                </a:lnTo>
                <a:lnTo>
                  <a:pt x="2214882" y="4485627"/>
                </a:lnTo>
                <a:lnTo>
                  <a:pt x="2214882" y="4470387"/>
                </a:lnTo>
                <a:lnTo>
                  <a:pt x="2214882" y="4462767"/>
                </a:lnTo>
                <a:lnTo>
                  <a:pt x="2202183" y="4450067"/>
                </a:lnTo>
                <a:lnTo>
                  <a:pt x="2194562" y="4427207"/>
                </a:lnTo>
                <a:lnTo>
                  <a:pt x="2186941" y="4411967"/>
                </a:lnTo>
                <a:lnTo>
                  <a:pt x="2194562" y="4406887"/>
                </a:lnTo>
                <a:lnTo>
                  <a:pt x="2202183" y="4406887"/>
                </a:lnTo>
                <a:lnTo>
                  <a:pt x="2202183" y="4411967"/>
                </a:lnTo>
                <a:lnTo>
                  <a:pt x="2209802" y="4434827"/>
                </a:lnTo>
                <a:lnTo>
                  <a:pt x="2237741" y="4457687"/>
                </a:lnTo>
                <a:lnTo>
                  <a:pt x="2260602" y="4457687"/>
                </a:lnTo>
                <a:lnTo>
                  <a:pt x="2273302" y="4450067"/>
                </a:lnTo>
                <a:lnTo>
                  <a:pt x="2296161" y="4442447"/>
                </a:lnTo>
                <a:lnTo>
                  <a:pt x="2324102" y="4442447"/>
                </a:lnTo>
                <a:lnTo>
                  <a:pt x="2362201" y="4450067"/>
                </a:lnTo>
                <a:lnTo>
                  <a:pt x="2374901" y="4462767"/>
                </a:lnTo>
                <a:lnTo>
                  <a:pt x="2410462" y="4478007"/>
                </a:lnTo>
                <a:lnTo>
                  <a:pt x="2440942" y="4485627"/>
                </a:lnTo>
                <a:lnTo>
                  <a:pt x="2456181" y="4485627"/>
                </a:lnTo>
                <a:lnTo>
                  <a:pt x="2468882" y="4485627"/>
                </a:lnTo>
                <a:lnTo>
                  <a:pt x="2484120" y="4485627"/>
                </a:lnTo>
                <a:lnTo>
                  <a:pt x="2506982" y="4493247"/>
                </a:lnTo>
                <a:lnTo>
                  <a:pt x="2527302" y="4493247"/>
                </a:lnTo>
                <a:lnTo>
                  <a:pt x="2557781" y="4500867"/>
                </a:lnTo>
                <a:lnTo>
                  <a:pt x="2600961" y="4500867"/>
                </a:lnTo>
                <a:lnTo>
                  <a:pt x="2613662" y="4500867"/>
                </a:lnTo>
                <a:lnTo>
                  <a:pt x="2621282" y="4493247"/>
                </a:lnTo>
                <a:lnTo>
                  <a:pt x="2628900" y="4485627"/>
                </a:lnTo>
                <a:lnTo>
                  <a:pt x="2651762" y="4485627"/>
                </a:lnTo>
                <a:lnTo>
                  <a:pt x="2664461" y="4485627"/>
                </a:lnTo>
                <a:lnTo>
                  <a:pt x="2664785" y="4486273"/>
                </a:lnTo>
                <a:lnTo>
                  <a:pt x="2687639" y="4486273"/>
                </a:lnTo>
                <a:lnTo>
                  <a:pt x="2715579" y="4478646"/>
                </a:lnTo>
                <a:lnTo>
                  <a:pt x="2738439" y="4473562"/>
                </a:lnTo>
                <a:lnTo>
                  <a:pt x="2746058" y="4478646"/>
                </a:lnTo>
                <a:lnTo>
                  <a:pt x="2753678" y="4478646"/>
                </a:lnTo>
                <a:lnTo>
                  <a:pt x="2758759" y="4486273"/>
                </a:lnTo>
                <a:lnTo>
                  <a:pt x="2773998" y="4493899"/>
                </a:lnTo>
                <a:lnTo>
                  <a:pt x="2789238" y="4493899"/>
                </a:lnTo>
                <a:lnTo>
                  <a:pt x="2809558" y="4493899"/>
                </a:lnTo>
                <a:lnTo>
                  <a:pt x="2832418" y="4501526"/>
                </a:lnTo>
                <a:lnTo>
                  <a:pt x="2860358" y="4514237"/>
                </a:lnTo>
                <a:lnTo>
                  <a:pt x="2852738" y="4537116"/>
                </a:lnTo>
                <a:lnTo>
                  <a:pt x="2847658" y="4552369"/>
                </a:lnTo>
                <a:lnTo>
                  <a:pt x="2847710" y="4552422"/>
                </a:lnTo>
                <a:lnTo>
                  <a:pt x="2852750" y="4537333"/>
                </a:lnTo>
                <a:lnTo>
                  <a:pt x="2860376" y="4514497"/>
                </a:lnTo>
                <a:lnTo>
                  <a:pt x="2890881" y="4514497"/>
                </a:lnTo>
                <a:lnTo>
                  <a:pt x="2903593" y="4509422"/>
                </a:lnTo>
                <a:lnTo>
                  <a:pt x="2918845" y="4509422"/>
                </a:lnTo>
                <a:lnTo>
                  <a:pt x="2934099" y="4509422"/>
                </a:lnTo>
                <a:lnTo>
                  <a:pt x="2941725" y="4509422"/>
                </a:lnTo>
                <a:lnTo>
                  <a:pt x="2962062" y="4501811"/>
                </a:lnTo>
                <a:lnTo>
                  <a:pt x="2992567" y="4494199"/>
                </a:lnTo>
                <a:lnTo>
                  <a:pt x="3020532" y="4494199"/>
                </a:lnTo>
                <a:lnTo>
                  <a:pt x="3028157" y="4501811"/>
                </a:lnTo>
                <a:lnTo>
                  <a:pt x="3035783" y="4514497"/>
                </a:lnTo>
                <a:lnTo>
                  <a:pt x="3043411" y="4537333"/>
                </a:lnTo>
                <a:lnTo>
                  <a:pt x="3035783" y="4544944"/>
                </a:lnTo>
                <a:lnTo>
                  <a:pt x="3028157" y="4544944"/>
                </a:lnTo>
                <a:lnTo>
                  <a:pt x="3012905" y="4565243"/>
                </a:lnTo>
                <a:lnTo>
                  <a:pt x="3005279" y="4580466"/>
                </a:lnTo>
                <a:lnTo>
                  <a:pt x="2992567" y="4580466"/>
                </a:lnTo>
                <a:lnTo>
                  <a:pt x="2977315" y="4588078"/>
                </a:lnTo>
                <a:lnTo>
                  <a:pt x="2977315" y="4595690"/>
                </a:lnTo>
                <a:lnTo>
                  <a:pt x="2984940" y="4603302"/>
                </a:lnTo>
                <a:lnTo>
                  <a:pt x="2992567" y="4603302"/>
                </a:lnTo>
                <a:lnTo>
                  <a:pt x="2992567" y="4595690"/>
                </a:lnTo>
                <a:lnTo>
                  <a:pt x="3000195" y="4588078"/>
                </a:lnTo>
                <a:lnTo>
                  <a:pt x="3005279" y="4588078"/>
                </a:lnTo>
                <a:lnTo>
                  <a:pt x="3005279" y="4595690"/>
                </a:lnTo>
                <a:lnTo>
                  <a:pt x="3000195" y="4603302"/>
                </a:lnTo>
                <a:lnTo>
                  <a:pt x="3005279" y="4610914"/>
                </a:lnTo>
                <a:lnTo>
                  <a:pt x="3012905" y="4615988"/>
                </a:lnTo>
                <a:lnTo>
                  <a:pt x="3012905" y="4623600"/>
                </a:lnTo>
                <a:lnTo>
                  <a:pt x="3028157" y="4623600"/>
                </a:lnTo>
                <a:lnTo>
                  <a:pt x="3028157" y="4638824"/>
                </a:lnTo>
                <a:lnTo>
                  <a:pt x="3012905" y="4654048"/>
                </a:lnTo>
                <a:lnTo>
                  <a:pt x="3020532" y="4654048"/>
                </a:lnTo>
                <a:lnTo>
                  <a:pt x="3028157" y="4646436"/>
                </a:lnTo>
                <a:lnTo>
                  <a:pt x="3035783" y="4646436"/>
                </a:lnTo>
                <a:lnTo>
                  <a:pt x="3051036" y="4654048"/>
                </a:lnTo>
                <a:lnTo>
                  <a:pt x="3051036" y="4638824"/>
                </a:lnTo>
                <a:lnTo>
                  <a:pt x="3051036" y="4631212"/>
                </a:lnTo>
                <a:lnTo>
                  <a:pt x="3035783" y="4631212"/>
                </a:lnTo>
                <a:lnTo>
                  <a:pt x="3035783" y="4615988"/>
                </a:lnTo>
                <a:lnTo>
                  <a:pt x="3043411" y="4615988"/>
                </a:lnTo>
                <a:lnTo>
                  <a:pt x="3063749" y="4610914"/>
                </a:lnTo>
                <a:lnTo>
                  <a:pt x="3079000" y="4603302"/>
                </a:lnTo>
                <a:lnTo>
                  <a:pt x="3086627" y="4595690"/>
                </a:lnTo>
                <a:lnTo>
                  <a:pt x="3086627" y="4610914"/>
                </a:lnTo>
                <a:lnTo>
                  <a:pt x="3086627" y="4615988"/>
                </a:lnTo>
                <a:lnTo>
                  <a:pt x="3079000" y="4638824"/>
                </a:lnTo>
                <a:lnTo>
                  <a:pt x="3079000" y="4654048"/>
                </a:lnTo>
                <a:lnTo>
                  <a:pt x="3079000" y="4661660"/>
                </a:lnTo>
                <a:lnTo>
                  <a:pt x="3071375" y="4661660"/>
                </a:lnTo>
                <a:lnTo>
                  <a:pt x="3071909" y="4662015"/>
                </a:lnTo>
                <a:lnTo>
                  <a:pt x="3079426" y="4662015"/>
                </a:lnTo>
                <a:lnTo>
                  <a:pt x="3079426" y="4654384"/>
                </a:lnTo>
                <a:lnTo>
                  <a:pt x="3079426" y="4639121"/>
                </a:lnTo>
                <a:lnTo>
                  <a:pt x="3087038" y="4616226"/>
                </a:lnTo>
                <a:lnTo>
                  <a:pt x="3087038" y="4631489"/>
                </a:lnTo>
                <a:lnTo>
                  <a:pt x="3094649" y="4631489"/>
                </a:lnTo>
                <a:lnTo>
                  <a:pt x="3099723" y="4631489"/>
                </a:lnTo>
                <a:lnTo>
                  <a:pt x="3107336" y="4639121"/>
                </a:lnTo>
                <a:lnTo>
                  <a:pt x="3099723" y="4646752"/>
                </a:lnTo>
                <a:lnTo>
                  <a:pt x="3099723" y="4654384"/>
                </a:lnTo>
                <a:lnTo>
                  <a:pt x="3107336" y="4662015"/>
                </a:lnTo>
                <a:lnTo>
                  <a:pt x="3130171" y="4662015"/>
                </a:lnTo>
                <a:lnTo>
                  <a:pt x="3150469" y="4654384"/>
                </a:lnTo>
                <a:lnTo>
                  <a:pt x="3150469" y="4667103"/>
                </a:lnTo>
                <a:lnTo>
                  <a:pt x="3130171" y="4667103"/>
                </a:lnTo>
                <a:lnTo>
                  <a:pt x="3150469" y="4674734"/>
                </a:lnTo>
                <a:lnTo>
                  <a:pt x="3165694" y="4674734"/>
                </a:lnTo>
                <a:lnTo>
                  <a:pt x="3188528" y="4682366"/>
                </a:lnTo>
                <a:lnTo>
                  <a:pt x="3196140" y="4674734"/>
                </a:lnTo>
                <a:lnTo>
                  <a:pt x="3196140" y="4667103"/>
                </a:lnTo>
                <a:lnTo>
                  <a:pt x="3196140" y="4662015"/>
                </a:lnTo>
                <a:lnTo>
                  <a:pt x="3180917" y="4654384"/>
                </a:lnTo>
                <a:lnTo>
                  <a:pt x="3196140" y="4646752"/>
                </a:lnTo>
                <a:lnTo>
                  <a:pt x="3201215" y="4646752"/>
                </a:lnTo>
                <a:lnTo>
                  <a:pt x="3208827" y="4654384"/>
                </a:lnTo>
                <a:lnTo>
                  <a:pt x="3216440" y="4667103"/>
                </a:lnTo>
                <a:lnTo>
                  <a:pt x="3231663" y="4667103"/>
                </a:lnTo>
                <a:lnTo>
                  <a:pt x="3231663" y="4662015"/>
                </a:lnTo>
                <a:lnTo>
                  <a:pt x="3231663" y="4654384"/>
                </a:lnTo>
                <a:lnTo>
                  <a:pt x="3239275" y="4654384"/>
                </a:lnTo>
                <a:lnTo>
                  <a:pt x="3246886" y="4646752"/>
                </a:lnTo>
                <a:lnTo>
                  <a:pt x="3246886" y="4639121"/>
                </a:lnTo>
                <a:lnTo>
                  <a:pt x="3239275" y="4631489"/>
                </a:lnTo>
                <a:lnTo>
                  <a:pt x="3239275" y="4616226"/>
                </a:lnTo>
                <a:lnTo>
                  <a:pt x="3246886" y="4616226"/>
                </a:lnTo>
                <a:lnTo>
                  <a:pt x="3251962" y="4631489"/>
                </a:lnTo>
                <a:lnTo>
                  <a:pt x="3267185" y="4631489"/>
                </a:lnTo>
                <a:lnTo>
                  <a:pt x="3267185" y="4639121"/>
                </a:lnTo>
                <a:lnTo>
                  <a:pt x="3282409" y="4639121"/>
                </a:lnTo>
                <a:lnTo>
                  <a:pt x="3290021" y="4639121"/>
                </a:lnTo>
                <a:lnTo>
                  <a:pt x="3297632" y="4631489"/>
                </a:lnTo>
                <a:lnTo>
                  <a:pt x="3302708" y="4631489"/>
                </a:lnTo>
                <a:lnTo>
                  <a:pt x="3302708" y="4623858"/>
                </a:lnTo>
                <a:lnTo>
                  <a:pt x="3302708" y="4616226"/>
                </a:lnTo>
                <a:lnTo>
                  <a:pt x="3302708" y="4603507"/>
                </a:lnTo>
                <a:lnTo>
                  <a:pt x="3302708" y="4595876"/>
                </a:lnTo>
                <a:lnTo>
                  <a:pt x="3302708" y="4588244"/>
                </a:lnTo>
                <a:lnTo>
                  <a:pt x="3317931" y="4588244"/>
                </a:lnTo>
                <a:lnTo>
                  <a:pt x="3325542" y="4580613"/>
                </a:lnTo>
                <a:lnTo>
                  <a:pt x="3340767" y="4580613"/>
                </a:lnTo>
                <a:lnTo>
                  <a:pt x="3340767" y="4595876"/>
                </a:lnTo>
                <a:lnTo>
                  <a:pt x="3340767" y="4611139"/>
                </a:lnTo>
                <a:lnTo>
                  <a:pt x="3333154" y="4616226"/>
                </a:lnTo>
                <a:lnTo>
                  <a:pt x="3333154" y="4623858"/>
                </a:lnTo>
                <a:lnTo>
                  <a:pt x="3340767" y="4631489"/>
                </a:lnTo>
                <a:lnTo>
                  <a:pt x="3353454" y="4611139"/>
                </a:lnTo>
                <a:lnTo>
                  <a:pt x="3361065" y="4595876"/>
                </a:lnTo>
                <a:lnTo>
                  <a:pt x="3361065" y="4580613"/>
                </a:lnTo>
                <a:lnTo>
                  <a:pt x="3353454" y="4552631"/>
                </a:lnTo>
                <a:lnTo>
                  <a:pt x="3340767" y="4522105"/>
                </a:lnTo>
                <a:lnTo>
                  <a:pt x="3340767" y="4509386"/>
                </a:lnTo>
                <a:lnTo>
                  <a:pt x="3340767" y="4494123"/>
                </a:lnTo>
                <a:lnTo>
                  <a:pt x="3340767" y="4471228"/>
                </a:lnTo>
                <a:lnTo>
                  <a:pt x="3340767" y="4463597"/>
                </a:lnTo>
                <a:lnTo>
                  <a:pt x="3345841" y="4458509"/>
                </a:lnTo>
                <a:lnTo>
                  <a:pt x="3361065" y="4443246"/>
                </a:lnTo>
                <a:lnTo>
                  <a:pt x="3376288" y="4427983"/>
                </a:lnTo>
                <a:lnTo>
                  <a:pt x="3404199" y="4392370"/>
                </a:lnTo>
                <a:lnTo>
                  <a:pt x="3427034" y="4369475"/>
                </a:lnTo>
                <a:lnTo>
                  <a:pt x="3434646" y="4349125"/>
                </a:lnTo>
                <a:lnTo>
                  <a:pt x="3442258" y="4341493"/>
                </a:lnTo>
                <a:lnTo>
                  <a:pt x="3454944" y="4349125"/>
                </a:lnTo>
                <a:lnTo>
                  <a:pt x="3470168" y="4341493"/>
                </a:lnTo>
                <a:lnTo>
                  <a:pt x="3492768" y="4333940"/>
                </a:lnTo>
                <a:lnTo>
                  <a:pt x="3497589" y="4326712"/>
                </a:lnTo>
                <a:lnTo>
                  <a:pt x="3512845" y="4319085"/>
                </a:lnTo>
                <a:lnTo>
                  <a:pt x="3528101" y="4319085"/>
                </a:lnTo>
                <a:lnTo>
                  <a:pt x="3548440" y="4306373"/>
                </a:lnTo>
                <a:lnTo>
                  <a:pt x="3563696" y="4298746"/>
                </a:lnTo>
                <a:lnTo>
                  <a:pt x="3571324" y="4291119"/>
                </a:lnTo>
                <a:lnTo>
                  <a:pt x="3591666" y="4275864"/>
                </a:lnTo>
                <a:lnTo>
                  <a:pt x="3614551" y="4255525"/>
                </a:lnTo>
                <a:lnTo>
                  <a:pt x="3637436" y="4240271"/>
                </a:lnTo>
                <a:lnTo>
                  <a:pt x="3665406" y="4225017"/>
                </a:lnTo>
                <a:lnTo>
                  <a:pt x="3693376" y="4189423"/>
                </a:lnTo>
                <a:lnTo>
                  <a:pt x="3723889" y="4158914"/>
                </a:lnTo>
                <a:lnTo>
                  <a:pt x="3744231" y="4138575"/>
                </a:lnTo>
                <a:lnTo>
                  <a:pt x="3767116" y="4102982"/>
                </a:lnTo>
                <a:lnTo>
                  <a:pt x="3774744" y="4087728"/>
                </a:lnTo>
                <a:lnTo>
                  <a:pt x="3774744" y="4080100"/>
                </a:lnTo>
                <a:lnTo>
                  <a:pt x="3774744" y="4064846"/>
                </a:lnTo>
                <a:lnTo>
                  <a:pt x="3774744" y="4057219"/>
                </a:lnTo>
                <a:lnTo>
                  <a:pt x="3790001" y="4052134"/>
                </a:lnTo>
                <a:lnTo>
                  <a:pt x="3782373" y="4036880"/>
                </a:lnTo>
                <a:lnTo>
                  <a:pt x="3774744" y="4013999"/>
                </a:lnTo>
                <a:lnTo>
                  <a:pt x="3774744" y="4006371"/>
                </a:lnTo>
                <a:lnTo>
                  <a:pt x="3782373" y="3993659"/>
                </a:lnTo>
                <a:lnTo>
                  <a:pt x="3790001" y="3978405"/>
                </a:lnTo>
                <a:lnTo>
                  <a:pt x="3782373" y="3963151"/>
                </a:lnTo>
                <a:lnTo>
                  <a:pt x="3774744" y="3963151"/>
                </a:lnTo>
                <a:lnTo>
                  <a:pt x="3767116" y="3963151"/>
                </a:lnTo>
                <a:lnTo>
                  <a:pt x="3767116" y="3955524"/>
                </a:lnTo>
                <a:lnTo>
                  <a:pt x="3767116" y="3950439"/>
                </a:lnTo>
                <a:lnTo>
                  <a:pt x="3782373" y="3927557"/>
                </a:lnTo>
                <a:lnTo>
                  <a:pt x="3790001" y="3919930"/>
                </a:lnTo>
                <a:lnTo>
                  <a:pt x="3795086" y="3904676"/>
                </a:lnTo>
                <a:lnTo>
                  <a:pt x="3802715" y="3899591"/>
                </a:lnTo>
                <a:lnTo>
                  <a:pt x="3810343" y="3884337"/>
                </a:lnTo>
                <a:lnTo>
                  <a:pt x="3810343" y="3861455"/>
                </a:lnTo>
                <a:lnTo>
                  <a:pt x="3825599" y="3853828"/>
                </a:lnTo>
                <a:lnTo>
                  <a:pt x="3838313" y="3853828"/>
                </a:lnTo>
                <a:lnTo>
                  <a:pt x="3853570" y="3848743"/>
                </a:lnTo>
                <a:lnTo>
                  <a:pt x="3889168" y="3853828"/>
                </a:lnTo>
                <a:lnTo>
                  <a:pt x="3912053" y="3853828"/>
                </a:lnTo>
                <a:lnTo>
                  <a:pt x="3940023" y="3848743"/>
                </a:lnTo>
                <a:lnTo>
                  <a:pt x="3970536" y="3833489"/>
                </a:lnTo>
                <a:lnTo>
                  <a:pt x="3998506" y="3833489"/>
                </a:lnTo>
                <a:lnTo>
                  <a:pt x="4021391" y="3833489"/>
                </a:lnTo>
                <a:lnTo>
                  <a:pt x="4041733" y="3825862"/>
                </a:lnTo>
                <a:lnTo>
                  <a:pt x="4056989" y="3825862"/>
                </a:lnTo>
                <a:lnTo>
                  <a:pt x="4072246" y="3833489"/>
                </a:lnTo>
                <a:lnTo>
                  <a:pt x="4079874" y="3841116"/>
                </a:lnTo>
                <a:lnTo>
                  <a:pt x="4079874" y="3848743"/>
                </a:lnTo>
                <a:lnTo>
                  <a:pt x="4079874" y="3869082"/>
                </a:lnTo>
                <a:lnTo>
                  <a:pt x="4072246" y="3876710"/>
                </a:lnTo>
                <a:lnTo>
                  <a:pt x="4056989" y="3876710"/>
                </a:lnTo>
                <a:lnTo>
                  <a:pt x="4029019" y="3876710"/>
                </a:lnTo>
                <a:lnTo>
                  <a:pt x="4021391" y="3899591"/>
                </a:lnTo>
                <a:lnTo>
                  <a:pt x="4029019" y="3912303"/>
                </a:lnTo>
                <a:lnTo>
                  <a:pt x="4029019" y="3927557"/>
                </a:lnTo>
                <a:lnTo>
                  <a:pt x="4013763" y="3935185"/>
                </a:lnTo>
                <a:lnTo>
                  <a:pt x="4006135" y="3942812"/>
                </a:lnTo>
                <a:lnTo>
                  <a:pt x="3990878" y="3935185"/>
                </a:lnTo>
                <a:lnTo>
                  <a:pt x="3970536" y="3927557"/>
                </a:lnTo>
                <a:lnTo>
                  <a:pt x="3962908" y="3935185"/>
                </a:lnTo>
                <a:lnTo>
                  <a:pt x="3947651" y="3942812"/>
                </a:lnTo>
                <a:lnTo>
                  <a:pt x="3934938" y="3955524"/>
                </a:lnTo>
                <a:lnTo>
                  <a:pt x="3927309" y="3963151"/>
                </a:lnTo>
                <a:lnTo>
                  <a:pt x="3919681" y="3963151"/>
                </a:lnTo>
                <a:lnTo>
                  <a:pt x="3912053" y="3970778"/>
                </a:lnTo>
                <a:lnTo>
                  <a:pt x="3896796" y="3963151"/>
                </a:lnTo>
                <a:lnTo>
                  <a:pt x="3889168" y="3955524"/>
                </a:lnTo>
                <a:lnTo>
                  <a:pt x="3884083" y="3950439"/>
                </a:lnTo>
                <a:lnTo>
                  <a:pt x="3876454" y="3950439"/>
                </a:lnTo>
                <a:lnTo>
                  <a:pt x="3845941" y="3970778"/>
                </a:lnTo>
                <a:lnTo>
                  <a:pt x="3845941" y="3978405"/>
                </a:lnTo>
                <a:lnTo>
                  <a:pt x="3853570" y="3986032"/>
                </a:lnTo>
                <a:lnTo>
                  <a:pt x="3853570" y="3993659"/>
                </a:lnTo>
                <a:lnTo>
                  <a:pt x="3845941" y="4001287"/>
                </a:lnTo>
                <a:lnTo>
                  <a:pt x="3838313" y="4001287"/>
                </a:lnTo>
                <a:lnTo>
                  <a:pt x="3833228" y="4006371"/>
                </a:lnTo>
                <a:lnTo>
                  <a:pt x="3838313" y="4013999"/>
                </a:lnTo>
                <a:lnTo>
                  <a:pt x="3845941" y="4013999"/>
                </a:lnTo>
                <a:lnTo>
                  <a:pt x="3861198" y="4013999"/>
                </a:lnTo>
                <a:lnTo>
                  <a:pt x="3861198" y="4029253"/>
                </a:lnTo>
                <a:lnTo>
                  <a:pt x="3876454" y="4036880"/>
                </a:lnTo>
                <a:lnTo>
                  <a:pt x="3889168" y="4036880"/>
                </a:lnTo>
                <a:lnTo>
                  <a:pt x="3896796" y="4029253"/>
                </a:lnTo>
                <a:lnTo>
                  <a:pt x="3904425" y="4013999"/>
                </a:lnTo>
                <a:lnTo>
                  <a:pt x="3912053" y="4013999"/>
                </a:lnTo>
                <a:lnTo>
                  <a:pt x="3912053" y="4029253"/>
                </a:lnTo>
                <a:lnTo>
                  <a:pt x="3904425" y="4044507"/>
                </a:lnTo>
                <a:lnTo>
                  <a:pt x="3896796" y="4057219"/>
                </a:lnTo>
                <a:lnTo>
                  <a:pt x="3896796" y="4072473"/>
                </a:lnTo>
                <a:lnTo>
                  <a:pt x="3896796" y="4087728"/>
                </a:lnTo>
                <a:lnTo>
                  <a:pt x="3884083" y="4087728"/>
                </a:lnTo>
                <a:lnTo>
                  <a:pt x="3845941" y="4087728"/>
                </a:lnTo>
                <a:lnTo>
                  <a:pt x="3833228" y="4087728"/>
                </a:lnTo>
                <a:lnTo>
                  <a:pt x="3825599" y="4095355"/>
                </a:lnTo>
                <a:lnTo>
                  <a:pt x="3810343" y="4115694"/>
                </a:lnTo>
                <a:lnTo>
                  <a:pt x="3790001" y="4146203"/>
                </a:lnTo>
                <a:lnTo>
                  <a:pt x="3774814" y="4174041"/>
                </a:lnTo>
                <a:lnTo>
                  <a:pt x="3774857" y="4173998"/>
                </a:lnTo>
                <a:lnTo>
                  <a:pt x="3790119" y="4146110"/>
                </a:lnTo>
                <a:lnTo>
                  <a:pt x="3810468" y="4115687"/>
                </a:lnTo>
                <a:lnTo>
                  <a:pt x="3825729" y="4095405"/>
                </a:lnTo>
                <a:lnTo>
                  <a:pt x="3833360" y="4087799"/>
                </a:lnTo>
                <a:lnTo>
                  <a:pt x="3846078" y="4087799"/>
                </a:lnTo>
                <a:lnTo>
                  <a:pt x="3884232" y="4087799"/>
                </a:lnTo>
                <a:lnTo>
                  <a:pt x="3896950" y="4087799"/>
                </a:lnTo>
                <a:lnTo>
                  <a:pt x="3884232" y="4095405"/>
                </a:lnTo>
                <a:lnTo>
                  <a:pt x="3884232" y="4108081"/>
                </a:lnTo>
                <a:lnTo>
                  <a:pt x="3868971" y="4123292"/>
                </a:lnTo>
                <a:lnTo>
                  <a:pt x="3853709" y="4130898"/>
                </a:lnTo>
                <a:lnTo>
                  <a:pt x="3861340" y="4153716"/>
                </a:lnTo>
                <a:lnTo>
                  <a:pt x="3884232" y="4173998"/>
                </a:lnTo>
                <a:lnTo>
                  <a:pt x="3896950" y="4189209"/>
                </a:lnTo>
                <a:lnTo>
                  <a:pt x="3919843" y="4196815"/>
                </a:lnTo>
                <a:lnTo>
                  <a:pt x="3947823" y="4209491"/>
                </a:lnTo>
                <a:lnTo>
                  <a:pt x="3970715" y="4217097"/>
                </a:lnTo>
                <a:lnTo>
                  <a:pt x="3985977" y="4217097"/>
                </a:lnTo>
                <a:lnTo>
                  <a:pt x="3991064" y="4209491"/>
                </a:lnTo>
                <a:lnTo>
                  <a:pt x="4006326" y="4204421"/>
                </a:lnTo>
                <a:lnTo>
                  <a:pt x="4013956" y="4196815"/>
                </a:lnTo>
                <a:lnTo>
                  <a:pt x="4021587" y="4181603"/>
                </a:lnTo>
                <a:lnTo>
                  <a:pt x="4029218" y="4166392"/>
                </a:lnTo>
                <a:lnTo>
                  <a:pt x="4029218" y="4158786"/>
                </a:lnTo>
                <a:lnTo>
                  <a:pt x="4041936" y="4146110"/>
                </a:lnTo>
                <a:lnTo>
                  <a:pt x="4064829" y="4138504"/>
                </a:lnTo>
                <a:lnTo>
                  <a:pt x="4080090" y="4138504"/>
                </a:lnTo>
                <a:lnTo>
                  <a:pt x="4115305" y="4138504"/>
                </a:lnTo>
                <a:lnTo>
                  <a:pt x="4173202" y="4130938"/>
                </a:lnTo>
                <a:lnTo>
                  <a:pt x="4244301" y="4123306"/>
                </a:lnTo>
                <a:lnTo>
                  <a:pt x="4274772" y="4108042"/>
                </a:lnTo>
                <a:lnTo>
                  <a:pt x="4287468" y="4108042"/>
                </a:lnTo>
                <a:lnTo>
                  <a:pt x="4310321" y="4108042"/>
                </a:lnTo>
                <a:lnTo>
                  <a:pt x="4325557" y="4095323"/>
                </a:lnTo>
                <a:lnTo>
                  <a:pt x="4330635" y="4087691"/>
                </a:lnTo>
                <a:lnTo>
                  <a:pt x="4345871" y="4095323"/>
                </a:lnTo>
                <a:lnTo>
                  <a:pt x="4361106" y="4102954"/>
                </a:lnTo>
                <a:lnTo>
                  <a:pt x="4376342" y="4102954"/>
                </a:lnTo>
                <a:lnTo>
                  <a:pt x="4404273" y="4102954"/>
                </a:lnTo>
                <a:lnTo>
                  <a:pt x="4447441" y="4072427"/>
                </a:lnTo>
                <a:lnTo>
                  <a:pt x="4498225" y="4052076"/>
                </a:lnTo>
                <a:lnTo>
                  <a:pt x="4526157" y="4036812"/>
                </a:lnTo>
                <a:lnTo>
                  <a:pt x="4549010" y="4021548"/>
                </a:lnTo>
                <a:lnTo>
                  <a:pt x="4564246" y="4006285"/>
                </a:lnTo>
                <a:lnTo>
                  <a:pt x="4576942" y="4001197"/>
                </a:lnTo>
                <a:lnTo>
                  <a:pt x="4584560" y="3985933"/>
                </a:lnTo>
                <a:lnTo>
                  <a:pt x="4599795" y="3978301"/>
                </a:lnTo>
                <a:lnTo>
                  <a:pt x="4627727" y="3955406"/>
                </a:lnTo>
                <a:lnTo>
                  <a:pt x="4650580" y="3935054"/>
                </a:lnTo>
                <a:lnTo>
                  <a:pt x="4665816" y="3904527"/>
                </a:lnTo>
                <a:lnTo>
                  <a:pt x="4678512" y="3884175"/>
                </a:lnTo>
                <a:lnTo>
                  <a:pt x="4693747" y="3861280"/>
                </a:lnTo>
                <a:lnTo>
                  <a:pt x="4716601" y="3840928"/>
                </a:lnTo>
                <a:lnTo>
                  <a:pt x="4752150" y="3825665"/>
                </a:lnTo>
                <a:lnTo>
                  <a:pt x="4787700" y="3810401"/>
                </a:lnTo>
                <a:lnTo>
                  <a:pt x="4802935" y="3802769"/>
                </a:lnTo>
                <a:lnTo>
                  <a:pt x="4818170" y="3797681"/>
                </a:lnTo>
                <a:lnTo>
                  <a:pt x="4830867" y="3797681"/>
                </a:lnTo>
                <a:lnTo>
                  <a:pt x="4861338" y="3797681"/>
                </a:lnTo>
                <a:lnTo>
                  <a:pt x="4889269" y="3790049"/>
                </a:lnTo>
                <a:lnTo>
                  <a:pt x="4919740" y="3782418"/>
                </a:lnTo>
                <a:lnTo>
                  <a:pt x="4970525" y="3746802"/>
                </a:lnTo>
                <a:lnTo>
                  <a:pt x="4983222" y="3723907"/>
                </a:lnTo>
                <a:lnTo>
                  <a:pt x="4990839" y="3716275"/>
                </a:lnTo>
                <a:lnTo>
                  <a:pt x="4998457" y="3701011"/>
                </a:lnTo>
                <a:lnTo>
                  <a:pt x="5006075" y="3688292"/>
                </a:lnTo>
                <a:lnTo>
                  <a:pt x="5006075" y="3673028"/>
                </a:lnTo>
                <a:lnTo>
                  <a:pt x="5018771" y="3650133"/>
                </a:lnTo>
                <a:lnTo>
                  <a:pt x="5034006" y="3614517"/>
                </a:lnTo>
                <a:lnTo>
                  <a:pt x="5056860" y="3578902"/>
                </a:lnTo>
                <a:lnTo>
                  <a:pt x="5077174" y="3556007"/>
                </a:lnTo>
                <a:lnTo>
                  <a:pt x="5084791" y="3548375"/>
                </a:lnTo>
                <a:lnTo>
                  <a:pt x="5084791" y="3543287"/>
                </a:lnTo>
                <a:lnTo>
                  <a:pt x="5085020" y="3543439"/>
                </a:lnTo>
                <a:lnTo>
                  <a:pt x="5092417" y="3528672"/>
                </a:lnTo>
                <a:lnTo>
                  <a:pt x="5107667" y="3513451"/>
                </a:lnTo>
                <a:lnTo>
                  <a:pt x="5115291" y="3498231"/>
                </a:lnTo>
                <a:lnTo>
                  <a:pt x="5127999" y="3485547"/>
                </a:lnTo>
                <a:lnTo>
                  <a:pt x="5135624" y="3477937"/>
                </a:lnTo>
                <a:lnTo>
                  <a:pt x="5143249" y="3470327"/>
                </a:lnTo>
                <a:lnTo>
                  <a:pt x="5150873" y="3470327"/>
                </a:lnTo>
                <a:lnTo>
                  <a:pt x="5158498" y="3470327"/>
                </a:lnTo>
                <a:lnTo>
                  <a:pt x="5166123" y="3470327"/>
                </a:lnTo>
                <a:lnTo>
                  <a:pt x="5178831" y="3455107"/>
                </a:lnTo>
                <a:lnTo>
                  <a:pt x="5201705" y="3434813"/>
                </a:lnTo>
                <a:lnTo>
                  <a:pt x="5229662" y="3396762"/>
                </a:lnTo>
                <a:lnTo>
                  <a:pt x="5237287" y="3384078"/>
                </a:lnTo>
                <a:lnTo>
                  <a:pt x="5244911" y="3368858"/>
                </a:lnTo>
                <a:lnTo>
                  <a:pt x="5260161" y="3346027"/>
                </a:lnTo>
                <a:lnTo>
                  <a:pt x="5272868" y="3318128"/>
                </a:lnTo>
                <a:lnTo>
                  <a:pt x="5280493" y="3295293"/>
                </a:lnTo>
                <a:lnTo>
                  <a:pt x="5288118" y="3290222"/>
                </a:lnTo>
                <a:lnTo>
                  <a:pt x="5303367" y="3275003"/>
                </a:lnTo>
                <a:lnTo>
                  <a:pt x="5331325" y="3290222"/>
                </a:lnTo>
                <a:lnTo>
                  <a:pt x="5331402" y="3290222"/>
                </a:lnTo>
                <a:lnTo>
                  <a:pt x="5303836" y="3275168"/>
                </a:lnTo>
                <a:lnTo>
                  <a:pt x="5311452" y="3267539"/>
                </a:lnTo>
                <a:lnTo>
                  <a:pt x="5311452" y="3259916"/>
                </a:lnTo>
                <a:lnTo>
                  <a:pt x="5316530" y="3239581"/>
                </a:lnTo>
                <a:lnTo>
                  <a:pt x="5324146" y="3216706"/>
                </a:lnTo>
                <a:lnTo>
                  <a:pt x="5339378" y="3201461"/>
                </a:lnTo>
                <a:lnTo>
                  <a:pt x="5346994" y="3201461"/>
                </a:lnTo>
                <a:lnTo>
                  <a:pt x="5362225" y="3181126"/>
                </a:lnTo>
                <a:lnTo>
                  <a:pt x="5382535" y="3150629"/>
                </a:lnTo>
                <a:lnTo>
                  <a:pt x="5412999" y="3092165"/>
                </a:lnTo>
                <a:lnTo>
                  <a:pt x="5433308" y="3028617"/>
                </a:lnTo>
                <a:lnTo>
                  <a:pt x="5440924" y="2970154"/>
                </a:lnTo>
                <a:lnTo>
                  <a:pt x="5440924" y="2926942"/>
                </a:lnTo>
                <a:lnTo>
                  <a:pt x="5433308" y="2904066"/>
                </a:lnTo>
                <a:lnTo>
                  <a:pt x="5412999" y="2883731"/>
                </a:lnTo>
                <a:lnTo>
                  <a:pt x="5390151" y="2883731"/>
                </a:lnTo>
                <a:lnTo>
                  <a:pt x="5382535" y="2883731"/>
                </a:lnTo>
                <a:lnTo>
                  <a:pt x="5382535" y="2896440"/>
                </a:lnTo>
                <a:lnTo>
                  <a:pt x="5374919" y="2896440"/>
                </a:lnTo>
                <a:lnTo>
                  <a:pt x="5367303" y="2888815"/>
                </a:lnTo>
                <a:lnTo>
                  <a:pt x="5354609" y="2888815"/>
                </a:lnTo>
                <a:lnTo>
                  <a:pt x="5346994" y="2888815"/>
                </a:lnTo>
                <a:lnTo>
                  <a:pt x="5339378" y="2888815"/>
                </a:lnTo>
                <a:lnTo>
                  <a:pt x="5339378" y="2876105"/>
                </a:lnTo>
                <a:lnTo>
                  <a:pt x="5339378" y="2868479"/>
                </a:lnTo>
                <a:lnTo>
                  <a:pt x="5331762" y="2853228"/>
                </a:lnTo>
                <a:lnTo>
                  <a:pt x="5331762" y="2845602"/>
                </a:lnTo>
                <a:lnTo>
                  <a:pt x="5331762" y="2837977"/>
                </a:lnTo>
                <a:lnTo>
                  <a:pt x="5331762" y="2825267"/>
                </a:lnTo>
                <a:lnTo>
                  <a:pt x="5331762" y="2817642"/>
                </a:lnTo>
                <a:lnTo>
                  <a:pt x="5339378" y="2810015"/>
                </a:lnTo>
                <a:lnTo>
                  <a:pt x="5346994" y="2817642"/>
                </a:lnTo>
                <a:lnTo>
                  <a:pt x="5354609" y="2832892"/>
                </a:lnTo>
                <a:lnTo>
                  <a:pt x="5367303" y="2837977"/>
                </a:lnTo>
                <a:lnTo>
                  <a:pt x="5390151" y="2837977"/>
                </a:lnTo>
                <a:lnTo>
                  <a:pt x="5412999" y="2817642"/>
                </a:lnTo>
                <a:lnTo>
                  <a:pt x="5440924" y="2794765"/>
                </a:lnTo>
                <a:lnTo>
                  <a:pt x="5461233" y="2774430"/>
                </a:lnTo>
                <a:lnTo>
                  <a:pt x="5476465" y="2743927"/>
                </a:lnTo>
                <a:lnTo>
                  <a:pt x="5491697" y="2715969"/>
                </a:lnTo>
                <a:lnTo>
                  <a:pt x="5506929" y="2685465"/>
                </a:lnTo>
                <a:lnTo>
                  <a:pt x="5512007" y="2672757"/>
                </a:lnTo>
                <a:lnTo>
                  <a:pt x="5512007" y="2649881"/>
                </a:lnTo>
                <a:lnTo>
                  <a:pt x="5499313" y="2629546"/>
                </a:lnTo>
                <a:lnTo>
                  <a:pt x="5491697" y="2614295"/>
                </a:lnTo>
                <a:lnTo>
                  <a:pt x="5506929" y="2621921"/>
                </a:lnTo>
                <a:lnTo>
                  <a:pt x="5512007" y="2621921"/>
                </a:lnTo>
                <a:lnTo>
                  <a:pt x="5534855" y="2614295"/>
                </a:lnTo>
                <a:lnTo>
                  <a:pt x="5550086" y="2606670"/>
                </a:lnTo>
                <a:lnTo>
                  <a:pt x="5562780" y="2621921"/>
                </a:lnTo>
                <a:lnTo>
                  <a:pt x="5585628" y="2634631"/>
                </a:lnTo>
                <a:lnTo>
                  <a:pt x="5621169" y="2642256"/>
                </a:lnTo>
                <a:lnTo>
                  <a:pt x="5651633" y="2642256"/>
                </a:lnTo>
                <a:lnTo>
                  <a:pt x="5664326" y="2634631"/>
                </a:lnTo>
                <a:lnTo>
                  <a:pt x="5679558" y="2629546"/>
                </a:lnTo>
                <a:lnTo>
                  <a:pt x="5702406" y="2642256"/>
                </a:lnTo>
                <a:lnTo>
                  <a:pt x="5722716" y="2672757"/>
                </a:lnTo>
                <a:lnTo>
                  <a:pt x="5737948" y="2680383"/>
                </a:lnTo>
                <a:lnTo>
                  <a:pt x="5758257" y="2685465"/>
                </a:lnTo>
                <a:lnTo>
                  <a:pt x="5788721" y="2693093"/>
                </a:lnTo>
                <a:lnTo>
                  <a:pt x="5824262" y="2693093"/>
                </a:lnTo>
                <a:lnTo>
                  <a:pt x="5847110" y="2672757"/>
                </a:lnTo>
                <a:lnTo>
                  <a:pt x="5859803" y="2665132"/>
                </a:lnTo>
                <a:lnTo>
                  <a:pt x="5875035" y="2665132"/>
                </a:lnTo>
                <a:lnTo>
                  <a:pt x="5867419" y="2680383"/>
                </a:lnTo>
                <a:lnTo>
                  <a:pt x="5867419" y="2693093"/>
                </a:lnTo>
                <a:lnTo>
                  <a:pt x="5859803" y="2708343"/>
                </a:lnTo>
                <a:lnTo>
                  <a:pt x="5875035" y="2708343"/>
                </a:lnTo>
                <a:lnTo>
                  <a:pt x="5882651" y="2715969"/>
                </a:lnTo>
                <a:lnTo>
                  <a:pt x="5897883" y="2715969"/>
                </a:lnTo>
                <a:lnTo>
                  <a:pt x="5905499" y="2715969"/>
                </a:lnTo>
                <a:lnTo>
                  <a:pt x="5905499" y="2736303"/>
                </a:lnTo>
                <a:lnTo>
                  <a:pt x="5905499" y="2751445"/>
                </a:lnTo>
                <a:lnTo>
                  <a:pt x="5906093" y="2750851"/>
                </a:lnTo>
                <a:lnTo>
                  <a:pt x="5906093" y="2735618"/>
                </a:lnTo>
                <a:lnTo>
                  <a:pt x="5906093" y="2715308"/>
                </a:lnTo>
                <a:lnTo>
                  <a:pt x="5898479" y="2715308"/>
                </a:lnTo>
                <a:lnTo>
                  <a:pt x="5883252" y="2715308"/>
                </a:lnTo>
                <a:lnTo>
                  <a:pt x="5875639" y="2707691"/>
                </a:lnTo>
                <a:lnTo>
                  <a:pt x="5860412" y="2707691"/>
                </a:lnTo>
                <a:lnTo>
                  <a:pt x="5868025" y="2692459"/>
                </a:lnTo>
                <a:lnTo>
                  <a:pt x="5868025" y="2679763"/>
                </a:lnTo>
                <a:lnTo>
                  <a:pt x="5875639" y="2664531"/>
                </a:lnTo>
                <a:lnTo>
                  <a:pt x="5860412" y="2664531"/>
                </a:lnTo>
                <a:lnTo>
                  <a:pt x="5847722" y="2672148"/>
                </a:lnTo>
                <a:lnTo>
                  <a:pt x="5824882" y="2692459"/>
                </a:lnTo>
                <a:lnTo>
                  <a:pt x="5789352" y="2692459"/>
                </a:lnTo>
                <a:lnTo>
                  <a:pt x="5758898" y="2684842"/>
                </a:lnTo>
                <a:lnTo>
                  <a:pt x="5738595" y="2679763"/>
                </a:lnTo>
                <a:lnTo>
                  <a:pt x="5723368" y="2672148"/>
                </a:lnTo>
                <a:lnTo>
                  <a:pt x="5703065" y="2641681"/>
                </a:lnTo>
                <a:lnTo>
                  <a:pt x="5680225" y="2628987"/>
                </a:lnTo>
                <a:lnTo>
                  <a:pt x="5664998" y="2634064"/>
                </a:lnTo>
                <a:lnTo>
                  <a:pt x="5652309" y="2641681"/>
                </a:lnTo>
                <a:lnTo>
                  <a:pt x="5621855" y="2641681"/>
                </a:lnTo>
                <a:lnTo>
                  <a:pt x="5586325" y="2634064"/>
                </a:lnTo>
                <a:lnTo>
                  <a:pt x="5563484" y="2621370"/>
                </a:lnTo>
                <a:lnTo>
                  <a:pt x="5550795" y="2606137"/>
                </a:lnTo>
                <a:lnTo>
                  <a:pt x="5535568" y="2613753"/>
                </a:lnTo>
                <a:lnTo>
                  <a:pt x="5512727" y="2621370"/>
                </a:lnTo>
                <a:lnTo>
                  <a:pt x="5507652" y="2621370"/>
                </a:lnTo>
                <a:lnTo>
                  <a:pt x="5492425" y="2613753"/>
                </a:lnTo>
                <a:lnTo>
                  <a:pt x="5500038" y="2590904"/>
                </a:lnTo>
                <a:lnTo>
                  <a:pt x="5507652" y="2570592"/>
                </a:lnTo>
                <a:lnTo>
                  <a:pt x="5507652" y="2547742"/>
                </a:lnTo>
                <a:lnTo>
                  <a:pt x="5507652" y="2532509"/>
                </a:lnTo>
                <a:lnTo>
                  <a:pt x="5492425" y="2527430"/>
                </a:lnTo>
                <a:lnTo>
                  <a:pt x="5484811" y="2512197"/>
                </a:lnTo>
                <a:lnTo>
                  <a:pt x="5492425" y="2504581"/>
                </a:lnTo>
                <a:lnTo>
                  <a:pt x="5507652" y="2496964"/>
                </a:lnTo>
                <a:lnTo>
                  <a:pt x="5512727" y="2489347"/>
                </a:lnTo>
                <a:lnTo>
                  <a:pt x="5527955" y="2481731"/>
                </a:lnTo>
                <a:lnTo>
                  <a:pt x="5558409" y="2461420"/>
                </a:lnTo>
                <a:lnTo>
                  <a:pt x="5563484" y="2453803"/>
                </a:lnTo>
                <a:lnTo>
                  <a:pt x="5571098" y="2446186"/>
                </a:lnTo>
                <a:lnTo>
                  <a:pt x="5586325" y="2453803"/>
                </a:lnTo>
                <a:lnTo>
                  <a:pt x="5601552" y="2461420"/>
                </a:lnTo>
                <a:lnTo>
                  <a:pt x="5609165" y="2469036"/>
                </a:lnTo>
                <a:lnTo>
                  <a:pt x="5621855" y="2461420"/>
                </a:lnTo>
                <a:lnTo>
                  <a:pt x="5637082" y="2453803"/>
                </a:lnTo>
                <a:lnTo>
                  <a:pt x="5644695" y="2453803"/>
                </a:lnTo>
                <a:lnTo>
                  <a:pt x="5659922" y="2453803"/>
                </a:lnTo>
                <a:lnTo>
                  <a:pt x="5664998" y="2438569"/>
                </a:lnTo>
                <a:lnTo>
                  <a:pt x="5695452" y="2410642"/>
                </a:lnTo>
                <a:lnTo>
                  <a:pt x="5715755" y="2367480"/>
                </a:lnTo>
                <a:lnTo>
                  <a:pt x="5730982" y="2324320"/>
                </a:lnTo>
                <a:lnTo>
                  <a:pt x="5730982" y="2293853"/>
                </a:lnTo>
                <a:lnTo>
                  <a:pt x="5715755" y="2278621"/>
                </a:lnTo>
                <a:lnTo>
                  <a:pt x="5708141" y="2273541"/>
                </a:lnTo>
                <a:lnTo>
                  <a:pt x="5723368" y="2273541"/>
                </a:lnTo>
                <a:lnTo>
                  <a:pt x="5738595" y="2265927"/>
                </a:lnTo>
                <a:lnTo>
                  <a:pt x="5746209" y="2258309"/>
                </a:lnTo>
                <a:lnTo>
                  <a:pt x="5753822" y="2235460"/>
                </a:lnTo>
                <a:lnTo>
                  <a:pt x="5753822" y="2222767"/>
                </a:lnTo>
                <a:lnTo>
                  <a:pt x="5766511" y="2222767"/>
                </a:lnTo>
                <a:lnTo>
                  <a:pt x="5781739" y="2235460"/>
                </a:lnTo>
                <a:lnTo>
                  <a:pt x="5796966" y="2258309"/>
                </a:lnTo>
                <a:lnTo>
                  <a:pt x="5804579" y="2265927"/>
                </a:lnTo>
                <a:lnTo>
                  <a:pt x="5817268" y="2265927"/>
                </a:lnTo>
                <a:lnTo>
                  <a:pt x="5832495" y="2258309"/>
                </a:lnTo>
                <a:lnTo>
                  <a:pt x="5847722" y="2258309"/>
                </a:lnTo>
                <a:lnTo>
                  <a:pt x="5868025" y="2273541"/>
                </a:lnTo>
                <a:lnTo>
                  <a:pt x="5868025" y="2301470"/>
                </a:lnTo>
                <a:lnTo>
                  <a:pt x="5855336" y="2344630"/>
                </a:lnTo>
                <a:lnTo>
                  <a:pt x="5855336" y="2410642"/>
                </a:lnTo>
                <a:lnTo>
                  <a:pt x="5855336" y="2438569"/>
                </a:lnTo>
                <a:lnTo>
                  <a:pt x="5855336" y="2461420"/>
                </a:lnTo>
                <a:lnTo>
                  <a:pt x="5868025" y="2481731"/>
                </a:lnTo>
                <a:lnTo>
                  <a:pt x="5890866" y="2476653"/>
                </a:lnTo>
                <a:lnTo>
                  <a:pt x="5911168" y="2469036"/>
                </a:lnTo>
                <a:lnTo>
                  <a:pt x="5926395" y="2453803"/>
                </a:lnTo>
                <a:lnTo>
                  <a:pt x="5926395" y="2438569"/>
                </a:lnTo>
                <a:lnTo>
                  <a:pt x="5926395" y="2430952"/>
                </a:lnTo>
                <a:lnTo>
                  <a:pt x="5926395" y="2425875"/>
                </a:lnTo>
                <a:lnTo>
                  <a:pt x="5941622" y="2418258"/>
                </a:lnTo>
                <a:lnTo>
                  <a:pt x="5949236" y="2403025"/>
                </a:lnTo>
                <a:lnTo>
                  <a:pt x="5961925" y="2418258"/>
                </a:lnTo>
                <a:lnTo>
                  <a:pt x="5969539" y="2418258"/>
                </a:lnTo>
                <a:lnTo>
                  <a:pt x="5977152" y="2438569"/>
                </a:lnTo>
                <a:lnTo>
                  <a:pt x="5977152" y="2446186"/>
                </a:lnTo>
                <a:lnTo>
                  <a:pt x="5984766" y="2453803"/>
                </a:lnTo>
                <a:lnTo>
                  <a:pt x="5984766" y="2461420"/>
                </a:lnTo>
                <a:lnTo>
                  <a:pt x="6005068" y="2481731"/>
                </a:lnTo>
                <a:lnTo>
                  <a:pt x="6020295" y="2496964"/>
                </a:lnTo>
                <a:lnTo>
                  <a:pt x="6035523" y="2489347"/>
                </a:lnTo>
                <a:lnTo>
                  <a:pt x="6055825" y="2476653"/>
                </a:lnTo>
                <a:lnTo>
                  <a:pt x="6078666" y="2446186"/>
                </a:lnTo>
                <a:lnTo>
                  <a:pt x="6093893" y="2425875"/>
                </a:lnTo>
                <a:lnTo>
                  <a:pt x="6101506" y="2395408"/>
                </a:lnTo>
                <a:lnTo>
                  <a:pt x="6121809" y="2367480"/>
                </a:lnTo>
                <a:lnTo>
                  <a:pt x="6121809" y="2344630"/>
                </a:lnTo>
                <a:lnTo>
                  <a:pt x="6121809" y="2324320"/>
                </a:lnTo>
                <a:lnTo>
                  <a:pt x="6106582" y="2301470"/>
                </a:lnTo>
                <a:lnTo>
                  <a:pt x="6101506" y="2293853"/>
                </a:lnTo>
                <a:lnTo>
                  <a:pt x="6093893" y="2293853"/>
                </a:lnTo>
                <a:lnTo>
                  <a:pt x="6086279" y="2301470"/>
                </a:lnTo>
                <a:lnTo>
                  <a:pt x="6071052" y="2309088"/>
                </a:lnTo>
                <a:lnTo>
                  <a:pt x="6050750" y="2324320"/>
                </a:lnTo>
                <a:lnTo>
                  <a:pt x="6035523" y="2324320"/>
                </a:lnTo>
                <a:lnTo>
                  <a:pt x="6020295" y="2316702"/>
                </a:lnTo>
                <a:lnTo>
                  <a:pt x="5999993" y="2316702"/>
                </a:lnTo>
                <a:lnTo>
                  <a:pt x="5984766" y="2324320"/>
                </a:lnTo>
                <a:lnTo>
                  <a:pt x="5961925" y="2324320"/>
                </a:lnTo>
                <a:lnTo>
                  <a:pt x="5949236" y="2324320"/>
                </a:lnTo>
                <a:lnTo>
                  <a:pt x="5934009" y="2329397"/>
                </a:lnTo>
                <a:lnTo>
                  <a:pt x="5918782" y="2324320"/>
                </a:lnTo>
                <a:lnTo>
                  <a:pt x="5926395" y="2301470"/>
                </a:lnTo>
                <a:lnTo>
                  <a:pt x="5934009" y="2278621"/>
                </a:lnTo>
                <a:lnTo>
                  <a:pt x="5941622" y="2273541"/>
                </a:lnTo>
                <a:lnTo>
                  <a:pt x="5954312" y="2250693"/>
                </a:lnTo>
                <a:lnTo>
                  <a:pt x="5961925" y="2227842"/>
                </a:lnTo>
                <a:lnTo>
                  <a:pt x="5969539" y="2207532"/>
                </a:lnTo>
                <a:lnTo>
                  <a:pt x="5984766" y="2184682"/>
                </a:lnTo>
                <a:lnTo>
                  <a:pt x="5999993" y="2164370"/>
                </a:lnTo>
                <a:lnTo>
                  <a:pt x="6020295" y="2141518"/>
                </a:lnTo>
                <a:lnTo>
                  <a:pt x="6027909" y="2128825"/>
                </a:lnTo>
                <a:close/>
                <a:moveTo>
                  <a:pt x="8026446" y="1613610"/>
                </a:moveTo>
                <a:lnTo>
                  <a:pt x="8041683" y="1621233"/>
                </a:lnTo>
                <a:lnTo>
                  <a:pt x="8034065" y="1621233"/>
                </a:lnTo>
                <a:lnTo>
                  <a:pt x="8026446" y="1613610"/>
                </a:lnTo>
                <a:close/>
                <a:moveTo>
                  <a:pt x="5586077" y="1605986"/>
                </a:moveTo>
                <a:lnTo>
                  <a:pt x="5586077" y="1613610"/>
                </a:lnTo>
                <a:lnTo>
                  <a:pt x="5586077" y="1621233"/>
                </a:lnTo>
                <a:lnTo>
                  <a:pt x="5578459" y="1626316"/>
                </a:lnTo>
                <a:lnTo>
                  <a:pt x="5570841" y="1633938"/>
                </a:lnTo>
                <a:lnTo>
                  <a:pt x="5563223" y="1641561"/>
                </a:lnTo>
                <a:lnTo>
                  <a:pt x="5558144" y="1656808"/>
                </a:lnTo>
                <a:lnTo>
                  <a:pt x="5550526" y="1684760"/>
                </a:lnTo>
                <a:lnTo>
                  <a:pt x="5535289" y="1692384"/>
                </a:lnTo>
                <a:lnTo>
                  <a:pt x="5527671" y="1692384"/>
                </a:lnTo>
                <a:lnTo>
                  <a:pt x="5514974" y="1700007"/>
                </a:lnTo>
                <a:lnTo>
                  <a:pt x="5514974" y="1692384"/>
                </a:lnTo>
                <a:lnTo>
                  <a:pt x="5514974" y="1677137"/>
                </a:lnTo>
                <a:lnTo>
                  <a:pt x="5514974" y="1656808"/>
                </a:lnTo>
                <a:lnTo>
                  <a:pt x="5514974" y="1633938"/>
                </a:lnTo>
                <a:lnTo>
                  <a:pt x="5527671" y="1621233"/>
                </a:lnTo>
                <a:lnTo>
                  <a:pt x="5550526" y="1613610"/>
                </a:lnTo>
                <a:lnTo>
                  <a:pt x="5563223" y="1613610"/>
                </a:lnTo>
                <a:lnTo>
                  <a:pt x="5586077" y="1605986"/>
                </a:lnTo>
                <a:close/>
                <a:moveTo>
                  <a:pt x="8056919" y="1461143"/>
                </a:moveTo>
                <a:lnTo>
                  <a:pt x="8064538" y="1461143"/>
                </a:lnTo>
                <a:lnTo>
                  <a:pt x="8069616" y="1473849"/>
                </a:lnTo>
                <a:lnTo>
                  <a:pt x="8069616" y="1481473"/>
                </a:lnTo>
                <a:lnTo>
                  <a:pt x="8064538" y="1489096"/>
                </a:lnTo>
                <a:lnTo>
                  <a:pt x="8056919" y="1489096"/>
                </a:lnTo>
                <a:lnTo>
                  <a:pt x="8049301" y="1481473"/>
                </a:lnTo>
                <a:lnTo>
                  <a:pt x="8056919" y="1481473"/>
                </a:lnTo>
                <a:lnTo>
                  <a:pt x="8064538" y="1481473"/>
                </a:lnTo>
                <a:lnTo>
                  <a:pt x="8064538" y="1473849"/>
                </a:lnTo>
                <a:lnTo>
                  <a:pt x="8064538" y="1468767"/>
                </a:lnTo>
                <a:lnTo>
                  <a:pt x="8056919" y="1461143"/>
                </a:lnTo>
                <a:close/>
                <a:moveTo>
                  <a:pt x="8021368" y="1438273"/>
                </a:moveTo>
                <a:lnTo>
                  <a:pt x="8034065" y="1445896"/>
                </a:lnTo>
                <a:lnTo>
                  <a:pt x="8049301" y="1453520"/>
                </a:lnTo>
                <a:lnTo>
                  <a:pt x="8056919" y="1461143"/>
                </a:lnTo>
                <a:lnTo>
                  <a:pt x="8049301" y="1461143"/>
                </a:lnTo>
                <a:lnTo>
                  <a:pt x="8041683" y="1461143"/>
                </a:lnTo>
                <a:lnTo>
                  <a:pt x="8034065" y="1453520"/>
                </a:lnTo>
                <a:lnTo>
                  <a:pt x="8026446" y="1445896"/>
                </a:lnTo>
                <a:lnTo>
                  <a:pt x="8021368" y="1438273"/>
                </a:lnTo>
                <a:close/>
                <a:moveTo>
                  <a:pt x="7505868" y="965624"/>
                </a:moveTo>
                <a:lnTo>
                  <a:pt x="7521105" y="973247"/>
                </a:lnTo>
                <a:lnTo>
                  <a:pt x="7521105" y="980871"/>
                </a:lnTo>
                <a:lnTo>
                  <a:pt x="7513487" y="973247"/>
                </a:lnTo>
                <a:lnTo>
                  <a:pt x="7505868" y="965624"/>
                </a:lnTo>
                <a:close/>
                <a:moveTo>
                  <a:pt x="6650089" y="116891"/>
                </a:moveTo>
                <a:lnTo>
                  <a:pt x="6657707" y="116891"/>
                </a:lnTo>
                <a:lnTo>
                  <a:pt x="6665325" y="124515"/>
                </a:lnTo>
                <a:lnTo>
                  <a:pt x="6672944" y="124515"/>
                </a:lnTo>
                <a:lnTo>
                  <a:pt x="6672944" y="132138"/>
                </a:lnTo>
                <a:lnTo>
                  <a:pt x="6680562" y="132138"/>
                </a:lnTo>
                <a:lnTo>
                  <a:pt x="6688180" y="139761"/>
                </a:lnTo>
                <a:lnTo>
                  <a:pt x="6693259" y="147385"/>
                </a:lnTo>
                <a:lnTo>
                  <a:pt x="6700877" y="160090"/>
                </a:lnTo>
                <a:lnTo>
                  <a:pt x="6700877" y="175337"/>
                </a:lnTo>
                <a:lnTo>
                  <a:pt x="6700877" y="190584"/>
                </a:lnTo>
                <a:lnTo>
                  <a:pt x="6693259" y="198207"/>
                </a:lnTo>
                <a:lnTo>
                  <a:pt x="6672944" y="203289"/>
                </a:lnTo>
                <a:lnTo>
                  <a:pt x="6665325" y="203289"/>
                </a:lnTo>
                <a:lnTo>
                  <a:pt x="6650089" y="210912"/>
                </a:lnTo>
                <a:lnTo>
                  <a:pt x="6642471" y="203289"/>
                </a:lnTo>
                <a:lnTo>
                  <a:pt x="6637392" y="190584"/>
                </a:lnTo>
                <a:lnTo>
                  <a:pt x="6637392" y="182960"/>
                </a:lnTo>
                <a:lnTo>
                  <a:pt x="6629774" y="167714"/>
                </a:lnTo>
                <a:lnTo>
                  <a:pt x="6622155" y="160090"/>
                </a:lnTo>
                <a:lnTo>
                  <a:pt x="6629774" y="152467"/>
                </a:lnTo>
                <a:lnTo>
                  <a:pt x="6629774" y="147385"/>
                </a:lnTo>
                <a:lnTo>
                  <a:pt x="6629774" y="139761"/>
                </a:lnTo>
                <a:lnTo>
                  <a:pt x="6637392" y="132138"/>
                </a:lnTo>
                <a:lnTo>
                  <a:pt x="6642471" y="124515"/>
                </a:lnTo>
                <a:lnTo>
                  <a:pt x="6650089" y="116891"/>
                </a:lnTo>
                <a:close/>
                <a:moveTo>
                  <a:pt x="6977672" y="45741"/>
                </a:moveTo>
                <a:lnTo>
                  <a:pt x="6985290" y="45741"/>
                </a:lnTo>
                <a:lnTo>
                  <a:pt x="6997987" y="45741"/>
                </a:lnTo>
                <a:lnTo>
                  <a:pt x="6997987" y="50823"/>
                </a:lnTo>
                <a:lnTo>
                  <a:pt x="7005605" y="73693"/>
                </a:lnTo>
                <a:lnTo>
                  <a:pt x="7013224" y="88940"/>
                </a:lnTo>
                <a:lnTo>
                  <a:pt x="7020842" y="109269"/>
                </a:lnTo>
                <a:lnTo>
                  <a:pt x="7036078" y="132139"/>
                </a:lnTo>
                <a:lnTo>
                  <a:pt x="7048775" y="160091"/>
                </a:lnTo>
                <a:lnTo>
                  <a:pt x="7056393" y="175337"/>
                </a:lnTo>
                <a:lnTo>
                  <a:pt x="7064012" y="198208"/>
                </a:lnTo>
                <a:lnTo>
                  <a:pt x="7086866" y="241406"/>
                </a:lnTo>
                <a:lnTo>
                  <a:pt x="7099563" y="269359"/>
                </a:lnTo>
                <a:lnTo>
                  <a:pt x="7122418" y="312557"/>
                </a:lnTo>
                <a:lnTo>
                  <a:pt x="7142733" y="350674"/>
                </a:lnTo>
                <a:lnTo>
                  <a:pt x="7157970" y="371003"/>
                </a:lnTo>
                <a:lnTo>
                  <a:pt x="7157970" y="386250"/>
                </a:lnTo>
                <a:lnTo>
                  <a:pt x="7157970" y="393873"/>
                </a:lnTo>
                <a:lnTo>
                  <a:pt x="7157970" y="414202"/>
                </a:lnTo>
                <a:lnTo>
                  <a:pt x="7165588" y="429448"/>
                </a:lnTo>
                <a:lnTo>
                  <a:pt x="7165588" y="444695"/>
                </a:lnTo>
                <a:lnTo>
                  <a:pt x="7165588" y="457401"/>
                </a:lnTo>
                <a:lnTo>
                  <a:pt x="7180824" y="480271"/>
                </a:lnTo>
                <a:lnTo>
                  <a:pt x="7185903" y="503141"/>
                </a:lnTo>
                <a:lnTo>
                  <a:pt x="7193521" y="523470"/>
                </a:lnTo>
                <a:lnTo>
                  <a:pt x="7193521" y="531093"/>
                </a:lnTo>
                <a:lnTo>
                  <a:pt x="7201140" y="553963"/>
                </a:lnTo>
                <a:lnTo>
                  <a:pt x="7216376" y="566668"/>
                </a:lnTo>
                <a:lnTo>
                  <a:pt x="7216376" y="581915"/>
                </a:lnTo>
                <a:lnTo>
                  <a:pt x="7231612" y="604785"/>
                </a:lnTo>
                <a:lnTo>
                  <a:pt x="7244310" y="632738"/>
                </a:lnTo>
                <a:lnTo>
                  <a:pt x="7259546" y="660690"/>
                </a:lnTo>
                <a:lnTo>
                  <a:pt x="7267164" y="683560"/>
                </a:lnTo>
                <a:lnTo>
                  <a:pt x="7282401" y="698806"/>
                </a:lnTo>
                <a:lnTo>
                  <a:pt x="7295098" y="726759"/>
                </a:lnTo>
                <a:lnTo>
                  <a:pt x="7317952" y="749629"/>
                </a:lnTo>
                <a:lnTo>
                  <a:pt x="7325571" y="762334"/>
                </a:lnTo>
                <a:lnTo>
                  <a:pt x="7338268" y="777581"/>
                </a:lnTo>
                <a:lnTo>
                  <a:pt x="7361122" y="800451"/>
                </a:lnTo>
                <a:lnTo>
                  <a:pt x="7376359" y="820780"/>
                </a:lnTo>
                <a:lnTo>
                  <a:pt x="7389056" y="836026"/>
                </a:lnTo>
                <a:lnTo>
                  <a:pt x="7389056" y="843650"/>
                </a:lnTo>
                <a:lnTo>
                  <a:pt x="7389056" y="851273"/>
                </a:lnTo>
                <a:lnTo>
                  <a:pt x="7396674" y="863979"/>
                </a:lnTo>
                <a:lnTo>
                  <a:pt x="7419529" y="886849"/>
                </a:lnTo>
                <a:lnTo>
                  <a:pt x="7439844" y="909719"/>
                </a:lnTo>
                <a:lnTo>
                  <a:pt x="7477935" y="937672"/>
                </a:lnTo>
                <a:lnTo>
                  <a:pt x="7505868" y="965624"/>
                </a:lnTo>
                <a:lnTo>
                  <a:pt x="7490632" y="965624"/>
                </a:lnTo>
                <a:lnTo>
                  <a:pt x="7490632" y="980871"/>
                </a:lnTo>
                <a:lnTo>
                  <a:pt x="7498250" y="988494"/>
                </a:lnTo>
                <a:lnTo>
                  <a:pt x="7498250" y="996118"/>
                </a:lnTo>
                <a:lnTo>
                  <a:pt x="7505868" y="1003742"/>
                </a:lnTo>
                <a:lnTo>
                  <a:pt x="7505868" y="1011365"/>
                </a:lnTo>
                <a:lnTo>
                  <a:pt x="7505868" y="1016447"/>
                </a:lnTo>
                <a:lnTo>
                  <a:pt x="7505868" y="1024070"/>
                </a:lnTo>
                <a:lnTo>
                  <a:pt x="7513487" y="1016447"/>
                </a:lnTo>
                <a:lnTo>
                  <a:pt x="7521105" y="1024070"/>
                </a:lnTo>
                <a:lnTo>
                  <a:pt x="7528723" y="1024070"/>
                </a:lnTo>
                <a:lnTo>
                  <a:pt x="7533802" y="1024070"/>
                </a:lnTo>
                <a:lnTo>
                  <a:pt x="7549038" y="1031693"/>
                </a:lnTo>
                <a:lnTo>
                  <a:pt x="7564275" y="1039317"/>
                </a:lnTo>
                <a:lnTo>
                  <a:pt x="7576972" y="1039317"/>
                </a:lnTo>
                <a:lnTo>
                  <a:pt x="7576972" y="1046940"/>
                </a:lnTo>
                <a:lnTo>
                  <a:pt x="7584590" y="1054563"/>
                </a:lnTo>
                <a:lnTo>
                  <a:pt x="7592208" y="1054563"/>
                </a:lnTo>
                <a:lnTo>
                  <a:pt x="7592208" y="1039317"/>
                </a:lnTo>
                <a:lnTo>
                  <a:pt x="7599826" y="1031693"/>
                </a:lnTo>
                <a:lnTo>
                  <a:pt x="7607445" y="1031693"/>
                </a:lnTo>
                <a:lnTo>
                  <a:pt x="7615063" y="1039317"/>
                </a:lnTo>
                <a:lnTo>
                  <a:pt x="7642996" y="1046940"/>
                </a:lnTo>
                <a:lnTo>
                  <a:pt x="7665851" y="1062186"/>
                </a:lnTo>
                <a:lnTo>
                  <a:pt x="7678548" y="1067269"/>
                </a:lnTo>
                <a:lnTo>
                  <a:pt x="7678548" y="1074892"/>
                </a:lnTo>
                <a:lnTo>
                  <a:pt x="7673469" y="1074892"/>
                </a:lnTo>
                <a:lnTo>
                  <a:pt x="7658233" y="1074892"/>
                </a:lnTo>
                <a:lnTo>
                  <a:pt x="7650615" y="1074892"/>
                </a:lnTo>
                <a:lnTo>
                  <a:pt x="7650615" y="1082515"/>
                </a:lnTo>
                <a:lnTo>
                  <a:pt x="7642996" y="1090139"/>
                </a:lnTo>
                <a:lnTo>
                  <a:pt x="7635378" y="1105386"/>
                </a:lnTo>
                <a:lnTo>
                  <a:pt x="7642996" y="1113009"/>
                </a:lnTo>
                <a:lnTo>
                  <a:pt x="7650615" y="1113009"/>
                </a:lnTo>
                <a:lnTo>
                  <a:pt x="7665851" y="1113009"/>
                </a:lnTo>
                <a:lnTo>
                  <a:pt x="7678548" y="1097762"/>
                </a:lnTo>
                <a:lnTo>
                  <a:pt x="7686166" y="1082515"/>
                </a:lnTo>
                <a:lnTo>
                  <a:pt x="7686166" y="1074892"/>
                </a:lnTo>
                <a:lnTo>
                  <a:pt x="7709021" y="1074892"/>
                </a:lnTo>
                <a:lnTo>
                  <a:pt x="7709021" y="1097762"/>
                </a:lnTo>
                <a:lnTo>
                  <a:pt x="7701403" y="1113009"/>
                </a:lnTo>
                <a:lnTo>
                  <a:pt x="7701403" y="1118091"/>
                </a:lnTo>
                <a:lnTo>
                  <a:pt x="7709021" y="1125715"/>
                </a:lnTo>
                <a:lnTo>
                  <a:pt x="7716639" y="1140961"/>
                </a:lnTo>
                <a:lnTo>
                  <a:pt x="7716639" y="1156208"/>
                </a:lnTo>
                <a:lnTo>
                  <a:pt x="7724257" y="1168914"/>
                </a:lnTo>
                <a:lnTo>
                  <a:pt x="7736954" y="1176537"/>
                </a:lnTo>
                <a:lnTo>
                  <a:pt x="7775045" y="1191784"/>
                </a:lnTo>
                <a:lnTo>
                  <a:pt x="7818215" y="1214654"/>
                </a:lnTo>
                <a:lnTo>
                  <a:pt x="7874082" y="1227360"/>
                </a:lnTo>
                <a:lnTo>
                  <a:pt x="7896937" y="1219736"/>
                </a:lnTo>
                <a:lnTo>
                  <a:pt x="7912173" y="1219736"/>
                </a:lnTo>
                <a:lnTo>
                  <a:pt x="7924870" y="1207031"/>
                </a:lnTo>
                <a:lnTo>
                  <a:pt x="7940107" y="1199407"/>
                </a:lnTo>
                <a:lnTo>
                  <a:pt x="7962961" y="1191784"/>
                </a:lnTo>
                <a:lnTo>
                  <a:pt x="7970580" y="1184160"/>
                </a:lnTo>
                <a:lnTo>
                  <a:pt x="7983276" y="1168914"/>
                </a:lnTo>
                <a:lnTo>
                  <a:pt x="8006131" y="1163831"/>
                </a:lnTo>
                <a:lnTo>
                  <a:pt x="8013750" y="1156208"/>
                </a:lnTo>
                <a:lnTo>
                  <a:pt x="8026446" y="1148585"/>
                </a:lnTo>
                <a:lnTo>
                  <a:pt x="8041683" y="1140961"/>
                </a:lnTo>
                <a:lnTo>
                  <a:pt x="8064538" y="1133338"/>
                </a:lnTo>
                <a:lnTo>
                  <a:pt x="8092471" y="1118091"/>
                </a:lnTo>
                <a:lnTo>
                  <a:pt x="8115326" y="1105386"/>
                </a:lnTo>
                <a:lnTo>
                  <a:pt x="8120404" y="1090139"/>
                </a:lnTo>
                <a:lnTo>
                  <a:pt x="8135641" y="1082515"/>
                </a:lnTo>
                <a:lnTo>
                  <a:pt x="8143259" y="1074892"/>
                </a:lnTo>
                <a:lnTo>
                  <a:pt x="8150878" y="1074892"/>
                </a:lnTo>
                <a:lnTo>
                  <a:pt x="8158496" y="1067269"/>
                </a:lnTo>
                <a:lnTo>
                  <a:pt x="8166114" y="1062186"/>
                </a:lnTo>
                <a:lnTo>
                  <a:pt x="8171193" y="1054563"/>
                </a:lnTo>
                <a:lnTo>
                  <a:pt x="8171193" y="1062186"/>
                </a:lnTo>
                <a:lnTo>
                  <a:pt x="8171193" y="1074892"/>
                </a:lnTo>
                <a:lnTo>
                  <a:pt x="8171193" y="1097762"/>
                </a:lnTo>
                <a:lnTo>
                  <a:pt x="8171193" y="1105386"/>
                </a:lnTo>
                <a:lnTo>
                  <a:pt x="8166114" y="1113009"/>
                </a:lnTo>
                <a:lnTo>
                  <a:pt x="8158496" y="1118091"/>
                </a:lnTo>
                <a:lnTo>
                  <a:pt x="8150878" y="1133338"/>
                </a:lnTo>
                <a:lnTo>
                  <a:pt x="8135641" y="1148585"/>
                </a:lnTo>
                <a:lnTo>
                  <a:pt x="8115326" y="1163831"/>
                </a:lnTo>
                <a:lnTo>
                  <a:pt x="8100089" y="1184160"/>
                </a:lnTo>
                <a:lnTo>
                  <a:pt x="8092471" y="1207031"/>
                </a:lnTo>
                <a:lnTo>
                  <a:pt x="8077234" y="1214654"/>
                </a:lnTo>
                <a:lnTo>
                  <a:pt x="8064538" y="1227360"/>
                </a:lnTo>
                <a:lnTo>
                  <a:pt x="8049301" y="1242606"/>
                </a:lnTo>
                <a:lnTo>
                  <a:pt x="8034065" y="1257853"/>
                </a:lnTo>
                <a:lnTo>
                  <a:pt x="8026446" y="1270559"/>
                </a:lnTo>
                <a:lnTo>
                  <a:pt x="8013750" y="1301052"/>
                </a:lnTo>
                <a:lnTo>
                  <a:pt x="7998513" y="1321381"/>
                </a:lnTo>
                <a:lnTo>
                  <a:pt x="7990895" y="1329005"/>
                </a:lnTo>
                <a:lnTo>
                  <a:pt x="7983276" y="1344251"/>
                </a:lnTo>
                <a:lnTo>
                  <a:pt x="7983276" y="1359498"/>
                </a:lnTo>
                <a:lnTo>
                  <a:pt x="7990895" y="1367122"/>
                </a:lnTo>
                <a:lnTo>
                  <a:pt x="7990895" y="1379827"/>
                </a:lnTo>
                <a:lnTo>
                  <a:pt x="7998513" y="1417944"/>
                </a:lnTo>
                <a:lnTo>
                  <a:pt x="8006131" y="1423027"/>
                </a:lnTo>
                <a:lnTo>
                  <a:pt x="8021368" y="1438273"/>
                </a:lnTo>
                <a:lnTo>
                  <a:pt x="8013750" y="1438273"/>
                </a:lnTo>
                <a:lnTo>
                  <a:pt x="8013750" y="1445896"/>
                </a:lnTo>
                <a:lnTo>
                  <a:pt x="8021368" y="1461143"/>
                </a:lnTo>
                <a:lnTo>
                  <a:pt x="8021368" y="1481473"/>
                </a:lnTo>
                <a:lnTo>
                  <a:pt x="8021368" y="1504342"/>
                </a:lnTo>
                <a:lnTo>
                  <a:pt x="8021368" y="1511966"/>
                </a:lnTo>
                <a:lnTo>
                  <a:pt x="8021368" y="1532294"/>
                </a:lnTo>
                <a:lnTo>
                  <a:pt x="8021368" y="1575494"/>
                </a:lnTo>
                <a:lnTo>
                  <a:pt x="8026446" y="1613610"/>
                </a:lnTo>
                <a:lnTo>
                  <a:pt x="8021368" y="1605987"/>
                </a:lnTo>
                <a:lnTo>
                  <a:pt x="8021368" y="1598363"/>
                </a:lnTo>
                <a:lnTo>
                  <a:pt x="8013750" y="1590740"/>
                </a:lnTo>
                <a:lnTo>
                  <a:pt x="7998513" y="1590740"/>
                </a:lnTo>
                <a:lnTo>
                  <a:pt x="7990895" y="1590740"/>
                </a:lnTo>
                <a:lnTo>
                  <a:pt x="7990895" y="1598363"/>
                </a:lnTo>
                <a:lnTo>
                  <a:pt x="7990895" y="1605987"/>
                </a:lnTo>
                <a:lnTo>
                  <a:pt x="8013750" y="1613610"/>
                </a:lnTo>
                <a:lnTo>
                  <a:pt x="8021368" y="1621233"/>
                </a:lnTo>
                <a:lnTo>
                  <a:pt x="8026446" y="1626316"/>
                </a:lnTo>
                <a:lnTo>
                  <a:pt x="8021368" y="1626316"/>
                </a:lnTo>
                <a:lnTo>
                  <a:pt x="8013750" y="1633939"/>
                </a:lnTo>
                <a:lnTo>
                  <a:pt x="8026446" y="1641562"/>
                </a:lnTo>
                <a:lnTo>
                  <a:pt x="8034065" y="1641562"/>
                </a:lnTo>
                <a:lnTo>
                  <a:pt x="8041683" y="1649185"/>
                </a:lnTo>
                <a:lnTo>
                  <a:pt x="8056919" y="1656809"/>
                </a:lnTo>
                <a:lnTo>
                  <a:pt x="8069616" y="1664432"/>
                </a:lnTo>
                <a:lnTo>
                  <a:pt x="8064538" y="1656809"/>
                </a:lnTo>
                <a:lnTo>
                  <a:pt x="8049301" y="1649185"/>
                </a:lnTo>
                <a:lnTo>
                  <a:pt x="8056919" y="1641562"/>
                </a:lnTo>
                <a:lnTo>
                  <a:pt x="8064538" y="1649185"/>
                </a:lnTo>
                <a:lnTo>
                  <a:pt x="8069616" y="1656809"/>
                </a:lnTo>
                <a:lnTo>
                  <a:pt x="8084853" y="1664432"/>
                </a:lnTo>
                <a:lnTo>
                  <a:pt x="8084853" y="1677138"/>
                </a:lnTo>
                <a:lnTo>
                  <a:pt x="8084853" y="1684761"/>
                </a:lnTo>
                <a:lnTo>
                  <a:pt x="8092471" y="1677138"/>
                </a:lnTo>
                <a:lnTo>
                  <a:pt x="8092471" y="1672055"/>
                </a:lnTo>
                <a:lnTo>
                  <a:pt x="8092471" y="1656809"/>
                </a:lnTo>
                <a:lnTo>
                  <a:pt x="8100089" y="1649185"/>
                </a:lnTo>
                <a:lnTo>
                  <a:pt x="8107708" y="1641562"/>
                </a:lnTo>
                <a:lnTo>
                  <a:pt x="8120404" y="1641562"/>
                </a:lnTo>
                <a:lnTo>
                  <a:pt x="8128023" y="1633939"/>
                </a:lnTo>
                <a:lnTo>
                  <a:pt x="8143259" y="1626316"/>
                </a:lnTo>
                <a:lnTo>
                  <a:pt x="8158496" y="1621233"/>
                </a:lnTo>
                <a:lnTo>
                  <a:pt x="8166114" y="1613610"/>
                </a:lnTo>
                <a:lnTo>
                  <a:pt x="8171193" y="1613610"/>
                </a:lnTo>
                <a:lnTo>
                  <a:pt x="8178811" y="1621233"/>
                </a:lnTo>
                <a:lnTo>
                  <a:pt x="8194047" y="1621233"/>
                </a:lnTo>
                <a:lnTo>
                  <a:pt x="8209284" y="1621233"/>
                </a:lnTo>
                <a:lnTo>
                  <a:pt x="8221981" y="1626316"/>
                </a:lnTo>
                <a:lnTo>
                  <a:pt x="8229599" y="1626316"/>
                </a:lnTo>
                <a:lnTo>
                  <a:pt x="8229599" y="1633939"/>
                </a:lnTo>
                <a:lnTo>
                  <a:pt x="8221981" y="1641562"/>
                </a:lnTo>
                <a:lnTo>
                  <a:pt x="8201666" y="1649185"/>
                </a:lnTo>
                <a:lnTo>
                  <a:pt x="8178811" y="1649185"/>
                </a:lnTo>
                <a:lnTo>
                  <a:pt x="8171193" y="1656809"/>
                </a:lnTo>
                <a:lnTo>
                  <a:pt x="8166114" y="1656809"/>
                </a:lnTo>
                <a:lnTo>
                  <a:pt x="8158496" y="1656809"/>
                </a:lnTo>
                <a:lnTo>
                  <a:pt x="8158496" y="1649185"/>
                </a:lnTo>
                <a:lnTo>
                  <a:pt x="8150878" y="1649185"/>
                </a:lnTo>
                <a:lnTo>
                  <a:pt x="8135641" y="1649185"/>
                </a:lnTo>
                <a:lnTo>
                  <a:pt x="8128023" y="1656809"/>
                </a:lnTo>
                <a:lnTo>
                  <a:pt x="8120404" y="1664432"/>
                </a:lnTo>
                <a:lnTo>
                  <a:pt x="8115326" y="1672055"/>
                </a:lnTo>
                <a:lnTo>
                  <a:pt x="8107708" y="1677138"/>
                </a:lnTo>
                <a:lnTo>
                  <a:pt x="8100089" y="1692384"/>
                </a:lnTo>
                <a:lnTo>
                  <a:pt x="8084853" y="1700008"/>
                </a:lnTo>
                <a:lnTo>
                  <a:pt x="8092471" y="1707631"/>
                </a:lnTo>
                <a:lnTo>
                  <a:pt x="8084853" y="1715254"/>
                </a:lnTo>
                <a:lnTo>
                  <a:pt x="8084853" y="1707631"/>
                </a:lnTo>
                <a:lnTo>
                  <a:pt x="8077234" y="1715254"/>
                </a:lnTo>
                <a:lnTo>
                  <a:pt x="8077234" y="1722877"/>
                </a:lnTo>
                <a:lnTo>
                  <a:pt x="8069616" y="1715254"/>
                </a:lnTo>
                <a:lnTo>
                  <a:pt x="8064538" y="1707631"/>
                </a:lnTo>
                <a:lnTo>
                  <a:pt x="8049301" y="1700008"/>
                </a:lnTo>
                <a:lnTo>
                  <a:pt x="8021368" y="1692384"/>
                </a:lnTo>
                <a:lnTo>
                  <a:pt x="7983276" y="1692384"/>
                </a:lnTo>
                <a:lnTo>
                  <a:pt x="7955343" y="1700008"/>
                </a:lnTo>
                <a:lnTo>
                  <a:pt x="7940107" y="1700008"/>
                </a:lnTo>
                <a:lnTo>
                  <a:pt x="7924870" y="1692384"/>
                </a:lnTo>
                <a:lnTo>
                  <a:pt x="7919792" y="1700008"/>
                </a:lnTo>
                <a:lnTo>
                  <a:pt x="7912173" y="1707631"/>
                </a:lnTo>
                <a:lnTo>
                  <a:pt x="7912173" y="1722877"/>
                </a:lnTo>
                <a:lnTo>
                  <a:pt x="7904555" y="1722877"/>
                </a:lnTo>
                <a:lnTo>
                  <a:pt x="7889318" y="1727959"/>
                </a:lnTo>
                <a:lnTo>
                  <a:pt x="7881700" y="1743206"/>
                </a:lnTo>
                <a:lnTo>
                  <a:pt x="7869003" y="1743206"/>
                </a:lnTo>
                <a:lnTo>
                  <a:pt x="7869003" y="1750830"/>
                </a:lnTo>
                <a:lnTo>
                  <a:pt x="7869003" y="1758453"/>
                </a:lnTo>
                <a:lnTo>
                  <a:pt x="7861385" y="1758453"/>
                </a:lnTo>
                <a:lnTo>
                  <a:pt x="7846149" y="1758453"/>
                </a:lnTo>
                <a:lnTo>
                  <a:pt x="7830912" y="1758453"/>
                </a:lnTo>
                <a:lnTo>
                  <a:pt x="7823294" y="1758453"/>
                </a:lnTo>
                <a:lnTo>
                  <a:pt x="7810597" y="1750830"/>
                </a:lnTo>
                <a:lnTo>
                  <a:pt x="7802979" y="1750830"/>
                </a:lnTo>
                <a:lnTo>
                  <a:pt x="7802979" y="1743206"/>
                </a:lnTo>
                <a:lnTo>
                  <a:pt x="7795360" y="1735583"/>
                </a:lnTo>
                <a:lnTo>
                  <a:pt x="7795360" y="1727959"/>
                </a:lnTo>
                <a:lnTo>
                  <a:pt x="7795360" y="1722877"/>
                </a:lnTo>
                <a:lnTo>
                  <a:pt x="7802979" y="1727959"/>
                </a:lnTo>
                <a:lnTo>
                  <a:pt x="7810597" y="1735583"/>
                </a:lnTo>
                <a:lnTo>
                  <a:pt x="7823294" y="1735583"/>
                </a:lnTo>
                <a:lnTo>
                  <a:pt x="7830912" y="1727959"/>
                </a:lnTo>
                <a:lnTo>
                  <a:pt x="7823294" y="1715254"/>
                </a:lnTo>
                <a:lnTo>
                  <a:pt x="7810597" y="1707631"/>
                </a:lnTo>
                <a:lnTo>
                  <a:pt x="7802979" y="1707631"/>
                </a:lnTo>
                <a:lnTo>
                  <a:pt x="7802979" y="1715254"/>
                </a:lnTo>
                <a:lnTo>
                  <a:pt x="7795360" y="1715254"/>
                </a:lnTo>
                <a:lnTo>
                  <a:pt x="7787742" y="1707631"/>
                </a:lnTo>
                <a:lnTo>
                  <a:pt x="7775045" y="1707631"/>
                </a:lnTo>
                <a:lnTo>
                  <a:pt x="7759809" y="1715254"/>
                </a:lnTo>
                <a:lnTo>
                  <a:pt x="7736954" y="1735583"/>
                </a:lnTo>
                <a:lnTo>
                  <a:pt x="7736954" y="1750830"/>
                </a:lnTo>
                <a:lnTo>
                  <a:pt x="7744572" y="1750830"/>
                </a:lnTo>
                <a:lnTo>
                  <a:pt x="7759809" y="1766076"/>
                </a:lnTo>
                <a:lnTo>
                  <a:pt x="7752191" y="1773700"/>
                </a:lnTo>
                <a:lnTo>
                  <a:pt x="7736954" y="1766076"/>
                </a:lnTo>
                <a:lnTo>
                  <a:pt x="7716639" y="1758453"/>
                </a:lnTo>
                <a:lnTo>
                  <a:pt x="7701403" y="1750830"/>
                </a:lnTo>
                <a:lnTo>
                  <a:pt x="7693784" y="1750830"/>
                </a:lnTo>
                <a:lnTo>
                  <a:pt x="7678548" y="1743206"/>
                </a:lnTo>
                <a:lnTo>
                  <a:pt x="7650615" y="1735583"/>
                </a:lnTo>
                <a:lnTo>
                  <a:pt x="7627760" y="1727959"/>
                </a:lnTo>
                <a:lnTo>
                  <a:pt x="7615063" y="1722877"/>
                </a:lnTo>
                <a:lnTo>
                  <a:pt x="7607445" y="1715254"/>
                </a:lnTo>
                <a:lnTo>
                  <a:pt x="7592208" y="1715254"/>
                </a:lnTo>
                <a:lnTo>
                  <a:pt x="7592208" y="1707631"/>
                </a:lnTo>
                <a:lnTo>
                  <a:pt x="7599826" y="1707631"/>
                </a:lnTo>
                <a:lnTo>
                  <a:pt x="7599826" y="1700008"/>
                </a:lnTo>
                <a:lnTo>
                  <a:pt x="7592208" y="1692384"/>
                </a:lnTo>
                <a:lnTo>
                  <a:pt x="7564275" y="1677138"/>
                </a:lnTo>
                <a:lnTo>
                  <a:pt x="7528723" y="1677138"/>
                </a:lnTo>
                <a:lnTo>
                  <a:pt x="7505868" y="1684761"/>
                </a:lnTo>
                <a:lnTo>
                  <a:pt x="7483014" y="1692384"/>
                </a:lnTo>
                <a:lnTo>
                  <a:pt x="7462698" y="1692384"/>
                </a:lnTo>
                <a:lnTo>
                  <a:pt x="7427147" y="1715254"/>
                </a:lnTo>
                <a:lnTo>
                  <a:pt x="7376359" y="1735583"/>
                </a:lnTo>
                <a:lnTo>
                  <a:pt x="7302716" y="1773700"/>
                </a:lnTo>
                <a:lnTo>
                  <a:pt x="7231612" y="1824521"/>
                </a:lnTo>
                <a:lnTo>
                  <a:pt x="7173206" y="1875343"/>
                </a:lnTo>
                <a:lnTo>
                  <a:pt x="7122418" y="1926166"/>
                </a:lnTo>
                <a:lnTo>
                  <a:pt x="7091945" y="1954118"/>
                </a:lnTo>
                <a:lnTo>
                  <a:pt x="7079248" y="1982070"/>
                </a:lnTo>
                <a:lnTo>
                  <a:pt x="7079248" y="1997317"/>
                </a:lnTo>
                <a:lnTo>
                  <a:pt x="7079248" y="2020188"/>
                </a:lnTo>
                <a:lnTo>
                  <a:pt x="7071630" y="2040517"/>
                </a:lnTo>
                <a:lnTo>
                  <a:pt x="7064012" y="2063389"/>
                </a:lnTo>
                <a:lnTo>
                  <a:pt x="7048775" y="2091338"/>
                </a:lnTo>
                <a:lnTo>
                  <a:pt x="7028460" y="2114206"/>
                </a:lnTo>
                <a:lnTo>
                  <a:pt x="7020842" y="2121828"/>
                </a:lnTo>
                <a:lnTo>
                  <a:pt x="7013224" y="2134532"/>
                </a:lnTo>
                <a:lnTo>
                  <a:pt x="7013224" y="2149777"/>
                </a:lnTo>
                <a:lnTo>
                  <a:pt x="7005605" y="2157402"/>
                </a:lnTo>
                <a:lnTo>
                  <a:pt x="7005605" y="2149777"/>
                </a:lnTo>
                <a:lnTo>
                  <a:pt x="6997987" y="2134532"/>
                </a:lnTo>
                <a:lnTo>
                  <a:pt x="6985290" y="2114206"/>
                </a:lnTo>
                <a:lnTo>
                  <a:pt x="6970054" y="2091338"/>
                </a:lnTo>
                <a:lnTo>
                  <a:pt x="6954817" y="2063389"/>
                </a:lnTo>
                <a:lnTo>
                  <a:pt x="6934502" y="2040517"/>
                </a:lnTo>
                <a:lnTo>
                  <a:pt x="6904029" y="2020188"/>
                </a:lnTo>
                <a:lnTo>
                  <a:pt x="6883714" y="1997317"/>
                </a:lnTo>
                <a:lnTo>
                  <a:pt x="6860859" y="1982070"/>
                </a:lnTo>
                <a:lnTo>
                  <a:pt x="6845623" y="1969364"/>
                </a:lnTo>
                <a:lnTo>
                  <a:pt x="6825307" y="1961741"/>
                </a:lnTo>
                <a:lnTo>
                  <a:pt x="6810071" y="1938871"/>
                </a:lnTo>
                <a:lnTo>
                  <a:pt x="6782138" y="1918542"/>
                </a:lnTo>
                <a:lnTo>
                  <a:pt x="6759283" y="1895672"/>
                </a:lnTo>
                <a:lnTo>
                  <a:pt x="6744046" y="1875343"/>
                </a:lnTo>
                <a:lnTo>
                  <a:pt x="6723731" y="1867720"/>
                </a:lnTo>
                <a:lnTo>
                  <a:pt x="6716113" y="1852474"/>
                </a:lnTo>
                <a:lnTo>
                  <a:pt x="6700877" y="1837227"/>
                </a:lnTo>
                <a:lnTo>
                  <a:pt x="6688180" y="1824521"/>
                </a:lnTo>
                <a:lnTo>
                  <a:pt x="6680561" y="1801652"/>
                </a:lnTo>
                <a:lnTo>
                  <a:pt x="6672943" y="1778781"/>
                </a:lnTo>
                <a:lnTo>
                  <a:pt x="6657707" y="1766076"/>
                </a:lnTo>
                <a:lnTo>
                  <a:pt x="6650088" y="1758453"/>
                </a:lnTo>
                <a:lnTo>
                  <a:pt x="6629773" y="1743206"/>
                </a:lnTo>
                <a:lnTo>
                  <a:pt x="6606919" y="1735583"/>
                </a:lnTo>
                <a:lnTo>
                  <a:pt x="6599300" y="1727959"/>
                </a:lnTo>
                <a:lnTo>
                  <a:pt x="6594222" y="1715254"/>
                </a:lnTo>
                <a:lnTo>
                  <a:pt x="6578985" y="1700008"/>
                </a:lnTo>
                <a:lnTo>
                  <a:pt x="6571367" y="1684761"/>
                </a:lnTo>
                <a:lnTo>
                  <a:pt x="6563749" y="1672055"/>
                </a:lnTo>
                <a:lnTo>
                  <a:pt x="6543433" y="1656809"/>
                </a:lnTo>
                <a:lnTo>
                  <a:pt x="6520579" y="1641562"/>
                </a:lnTo>
                <a:lnTo>
                  <a:pt x="6492645" y="1621233"/>
                </a:lnTo>
                <a:lnTo>
                  <a:pt x="6462172" y="1613610"/>
                </a:lnTo>
                <a:lnTo>
                  <a:pt x="6434239" y="1613610"/>
                </a:lnTo>
                <a:lnTo>
                  <a:pt x="6396148" y="1621233"/>
                </a:lnTo>
                <a:lnTo>
                  <a:pt x="6368214" y="1621233"/>
                </a:lnTo>
                <a:lnTo>
                  <a:pt x="6347899" y="1626316"/>
                </a:lnTo>
                <a:lnTo>
                  <a:pt x="6325044" y="1641562"/>
                </a:lnTo>
                <a:lnTo>
                  <a:pt x="6297111" y="1656809"/>
                </a:lnTo>
                <a:lnTo>
                  <a:pt x="6266638" y="1664432"/>
                </a:lnTo>
                <a:lnTo>
                  <a:pt x="6246323" y="1672055"/>
                </a:lnTo>
                <a:lnTo>
                  <a:pt x="6238705" y="1677138"/>
                </a:lnTo>
                <a:lnTo>
                  <a:pt x="6215850" y="1692384"/>
                </a:lnTo>
                <a:lnTo>
                  <a:pt x="6200614" y="1700008"/>
                </a:lnTo>
                <a:lnTo>
                  <a:pt x="6187917" y="1707631"/>
                </a:lnTo>
                <a:lnTo>
                  <a:pt x="6165062" y="1722877"/>
                </a:lnTo>
                <a:lnTo>
                  <a:pt x="6157444" y="1715254"/>
                </a:lnTo>
                <a:lnTo>
                  <a:pt x="6152365" y="1700008"/>
                </a:lnTo>
                <a:lnTo>
                  <a:pt x="6157444" y="1707631"/>
                </a:lnTo>
                <a:lnTo>
                  <a:pt x="6165062" y="1707631"/>
                </a:lnTo>
                <a:lnTo>
                  <a:pt x="6165062" y="1700008"/>
                </a:lnTo>
                <a:lnTo>
                  <a:pt x="6157444" y="1692384"/>
                </a:lnTo>
                <a:lnTo>
                  <a:pt x="6144747" y="1677138"/>
                </a:lnTo>
                <a:lnTo>
                  <a:pt x="6144747" y="1664432"/>
                </a:lnTo>
                <a:lnTo>
                  <a:pt x="6144747" y="1641562"/>
                </a:lnTo>
                <a:lnTo>
                  <a:pt x="6137128" y="1621233"/>
                </a:lnTo>
                <a:lnTo>
                  <a:pt x="6129510" y="1613610"/>
                </a:lnTo>
                <a:lnTo>
                  <a:pt x="6121892" y="1605987"/>
                </a:lnTo>
                <a:lnTo>
                  <a:pt x="6114274" y="1598363"/>
                </a:lnTo>
                <a:lnTo>
                  <a:pt x="6106656" y="1590740"/>
                </a:lnTo>
                <a:lnTo>
                  <a:pt x="6106656" y="1575494"/>
                </a:lnTo>
                <a:lnTo>
                  <a:pt x="6106656" y="1562788"/>
                </a:lnTo>
                <a:lnTo>
                  <a:pt x="6093958" y="1547541"/>
                </a:lnTo>
                <a:lnTo>
                  <a:pt x="6063486" y="1539918"/>
                </a:lnTo>
                <a:lnTo>
                  <a:pt x="6043170" y="1539918"/>
                </a:lnTo>
                <a:lnTo>
                  <a:pt x="6035552" y="1532294"/>
                </a:lnTo>
                <a:lnTo>
                  <a:pt x="6027934" y="1524672"/>
                </a:lnTo>
                <a:lnTo>
                  <a:pt x="6020316" y="1519589"/>
                </a:lnTo>
                <a:lnTo>
                  <a:pt x="6000000" y="1519589"/>
                </a:lnTo>
                <a:lnTo>
                  <a:pt x="5984764" y="1524672"/>
                </a:lnTo>
                <a:lnTo>
                  <a:pt x="5961909" y="1539918"/>
                </a:lnTo>
                <a:lnTo>
                  <a:pt x="5941594" y="1562788"/>
                </a:lnTo>
                <a:lnTo>
                  <a:pt x="5926358" y="1575494"/>
                </a:lnTo>
                <a:lnTo>
                  <a:pt x="5911121" y="1598363"/>
                </a:lnTo>
                <a:lnTo>
                  <a:pt x="5890806" y="1626316"/>
                </a:lnTo>
                <a:lnTo>
                  <a:pt x="5883188" y="1656809"/>
                </a:lnTo>
                <a:lnTo>
                  <a:pt x="5875570" y="1672055"/>
                </a:lnTo>
                <a:lnTo>
                  <a:pt x="5883188" y="1677138"/>
                </a:lnTo>
                <a:lnTo>
                  <a:pt x="5890806" y="1692384"/>
                </a:lnTo>
                <a:lnTo>
                  <a:pt x="5906042" y="1700008"/>
                </a:lnTo>
                <a:lnTo>
                  <a:pt x="5911121" y="1715254"/>
                </a:lnTo>
                <a:lnTo>
                  <a:pt x="5926358" y="1743206"/>
                </a:lnTo>
                <a:lnTo>
                  <a:pt x="5954291" y="1773700"/>
                </a:lnTo>
                <a:lnTo>
                  <a:pt x="5969528" y="1786405"/>
                </a:lnTo>
                <a:lnTo>
                  <a:pt x="5984764" y="1786405"/>
                </a:lnTo>
                <a:lnTo>
                  <a:pt x="6012697" y="1786405"/>
                </a:lnTo>
                <a:lnTo>
                  <a:pt x="6027934" y="1786405"/>
                </a:lnTo>
                <a:lnTo>
                  <a:pt x="6035552" y="1786405"/>
                </a:lnTo>
                <a:lnTo>
                  <a:pt x="6043170" y="1801652"/>
                </a:lnTo>
                <a:lnTo>
                  <a:pt x="6043170" y="1809275"/>
                </a:lnTo>
                <a:lnTo>
                  <a:pt x="6050789" y="1824521"/>
                </a:lnTo>
                <a:lnTo>
                  <a:pt x="6055867" y="1837227"/>
                </a:lnTo>
                <a:lnTo>
                  <a:pt x="6055867" y="1844850"/>
                </a:lnTo>
                <a:lnTo>
                  <a:pt x="6071104" y="1860097"/>
                </a:lnTo>
                <a:lnTo>
                  <a:pt x="6086340" y="1888049"/>
                </a:lnTo>
                <a:lnTo>
                  <a:pt x="6093958" y="1918542"/>
                </a:lnTo>
                <a:lnTo>
                  <a:pt x="6106656" y="1938871"/>
                </a:lnTo>
                <a:lnTo>
                  <a:pt x="6121892" y="1946494"/>
                </a:lnTo>
                <a:lnTo>
                  <a:pt x="6129510" y="1946494"/>
                </a:lnTo>
                <a:lnTo>
                  <a:pt x="6144747" y="1961741"/>
                </a:lnTo>
                <a:lnTo>
                  <a:pt x="6152365" y="1969364"/>
                </a:lnTo>
                <a:lnTo>
                  <a:pt x="6165062" y="1982070"/>
                </a:lnTo>
                <a:lnTo>
                  <a:pt x="6157444" y="1989693"/>
                </a:lnTo>
                <a:lnTo>
                  <a:pt x="6165062" y="1997317"/>
                </a:lnTo>
                <a:lnTo>
                  <a:pt x="6172680" y="2004941"/>
                </a:lnTo>
                <a:lnTo>
                  <a:pt x="6165062" y="2012561"/>
                </a:lnTo>
                <a:lnTo>
                  <a:pt x="6157444" y="2020188"/>
                </a:lnTo>
                <a:lnTo>
                  <a:pt x="6144747" y="2012561"/>
                </a:lnTo>
                <a:lnTo>
                  <a:pt x="6137128" y="2020188"/>
                </a:lnTo>
                <a:lnTo>
                  <a:pt x="6129510" y="2020188"/>
                </a:lnTo>
                <a:lnTo>
                  <a:pt x="6114274" y="2027811"/>
                </a:lnTo>
                <a:lnTo>
                  <a:pt x="6106656" y="2040517"/>
                </a:lnTo>
                <a:lnTo>
                  <a:pt x="6093958" y="2040517"/>
                </a:lnTo>
                <a:lnTo>
                  <a:pt x="6078722" y="2040517"/>
                </a:lnTo>
                <a:lnTo>
                  <a:pt x="6063486" y="2032893"/>
                </a:lnTo>
                <a:lnTo>
                  <a:pt x="6055867" y="2020188"/>
                </a:lnTo>
                <a:lnTo>
                  <a:pt x="6050789" y="2012561"/>
                </a:lnTo>
                <a:lnTo>
                  <a:pt x="6020316" y="1997317"/>
                </a:lnTo>
                <a:lnTo>
                  <a:pt x="6000000" y="1982070"/>
                </a:lnTo>
                <a:lnTo>
                  <a:pt x="5984764" y="1989693"/>
                </a:lnTo>
                <a:lnTo>
                  <a:pt x="5969528" y="1997317"/>
                </a:lnTo>
                <a:lnTo>
                  <a:pt x="5969528" y="1989693"/>
                </a:lnTo>
                <a:lnTo>
                  <a:pt x="5977146" y="1982070"/>
                </a:lnTo>
                <a:lnTo>
                  <a:pt x="5984764" y="1982070"/>
                </a:lnTo>
                <a:lnTo>
                  <a:pt x="5984764" y="1976988"/>
                </a:lnTo>
                <a:lnTo>
                  <a:pt x="5984764" y="1961741"/>
                </a:lnTo>
                <a:lnTo>
                  <a:pt x="5961909" y="1954118"/>
                </a:lnTo>
                <a:lnTo>
                  <a:pt x="5954291" y="1954118"/>
                </a:lnTo>
                <a:lnTo>
                  <a:pt x="5949212" y="1969364"/>
                </a:lnTo>
                <a:lnTo>
                  <a:pt x="5933976" y="1982070"/>
                </a:lnTo>
                <a:lnTo>
                  <a:pt x="5926358" y="1982070"/>
                </a:lnTo>
                <a:lnTo>
                  <a:pt x="5911121" y="1989693"/>
                </a:lnTo>
                <a:lnTo>
                  <a:pt x="5898424" y="1997317"/>
                </a:lnTo>
                <a:lnTo>
                  <a:pt x="5890806" y="1997317"/>
                </a:lnTo>
                <a:lnTo>
                  <a:pt x="5875570" y="1997317"/>
                </a:lnTo>
                <a:lnTo>
                  <a:pt x="5860333" y="2004941"/>
                </a:lnTo>
                <a:lnTo>
                  <a:pt x="5855254" y="2012561"/>
                </a:lnTo>
                <a:lnTo>
                  <a:pt x="5855254" y="2027811"/>
                </a:lnTo>
                <a:lnTo>
                  <a:pt x="5847636" y="2040517"/>
                </a:lnTo>
                <a:lnTo>
                  <a:pt x="5840018" y="2076093"/>
                </a:lnTo>
                <a:lnTo>
                  <a:pt x="5832400" y="2083716"/>
                </a:lnTo>
                <a:lnTo>
                  <a:pt x="5824781" y="2083716"/>
                </a:lnTo>
                <a:lnTo>
                  <a:pt x="5804466" y="2083716"/>
                </a:lnTo>
                <a:lnTo>
                  <a:pt x="5789230" y="2083716"/>
                </a:lnTo>
                <a:lnTo>
                  <a:pt x="5766375" y="2091338"/>
                </a:lnTo>
                <a:lnTo>
                  <a:pt x="5753678" y="2098961"/>
                </a:lnTo>
                <a:lnTo>
                  <a:pt x="5746060" y="2114206"/>
                </a:lnTo>
                <a:lnTo>
                  <a:pt x="5730823" y="2121828"/>
                </a:lnTo>
                <a:lnTo>
                  <a:pt x="5723205" y="2126910"/>
                </a:lnTo>
                <a:lnTo>
                  <a:pt x="5715587" y="2126910"/>
                </a:lnTo>
                <a:lnTo>
                  <a:pt x="5707969" y="2121828"/>
                </a:lnTo>
                <a:lnTo>
                  <a:pt x="5707969" y="2114206"/>
                </a:lnTo>
                <a:lnTo>
                  <a:pt x="5702890" y="2106583"/>
                </a:lnTo>
                <a:lnTo>
                  <a:pt x="5695272" y="2106583"/>
                </a:lnTo>
                <a:lnTo>
                  <a:pt x="5687653" y="2106583"/>
                </a:lnTo>
                <a:lnTo>
                  <a:pt x="5672417" y="2091338"/>
                </a:lnTo>
                <a:lnTo>
                  <a:pt x="5667338" y="2083716"/>
                </a:lnTo>
                <a:lnTo>
                  <a:pt x="5667338" y="2063389"/>
                </a:lnTo>
                <a:lnTo>
                  <a:pt x="5667338" y="2032893"/>
                </a:lnTo>
                <a:lnTo>
                  <a:pt x="5667338" y="2004941"/>
                </a:lnTo>
                <a:lnTo>
                  <a:pt x="5672417" y="1982070"/>
                </a:lnTo>
                <a:lnTo>
                  <a:pt x="5687653" y="1961741"/>
                </a:lnTo>
                <a:lnTo>
                  <a:pt x="5702890" y="1938871"/>
                </a:lnTo>
                <a:lnTo>
                  <a:pt x="5723205" y="1918542"/>
                </a:lnTo>
                <a:lnTo>
                  <a:pt x="5730823" y="1895672"/>
                </a:lnTo>
                <a:lnTo>
                  <a:pt x="5738442" y="1895672"/>
                </a:lnTo>
                <a:lnTo>
                  <a:pt x="5746060" y="1903296"/>
                </a:lnTo>
                <a:lnTo>
                  <a:pt x="5753678" y="1880426"/>
                </a:lnTo>
                <a:lnTo>
                  <a:pt x="5758757" y="1867720"/>
                </a:lnTo>
                <a:lnTo>
                  <a:pt x="5766375" y="1860097"/>
                </a:lnTo>
                <a:lnTo>
                  <a:pt x="5766375" y="1844850"/>
                </a:lnTo>
                <a:lnTo>
                  <a:pt x="5773993" y="1829604"/>
                </a:lnTo>
                <a:lnTo>
                  <a:pt x="5773993" y="1816898"/>
                </a:lnTo>
                <a:lnTo>
                  <a:pt x="5773993" y="1801652"/>
                </a:lnTo>
                <a:lnTo>
                  <a:pt x="5766375" y="1778781"/>
                </a:lnTo>
                <a:lnTo>
                  <a:pt x="5758757" y="1758453"/>
                </a:lnTo>
                <a:lnTo>
                  <a:pt x="5753678" y="1735583"/>
                </a:lnTo>
                <a:lnTo>
                  <a:pt x="5730823" y="1715254"/>
                </a:lnTo>
                <a:lnTo>
                  <a:pt x="5715587" y="1715254"/>
                </a:lnTo>
                <a:lnTo>
                  <a:pt x="5707969" y="1700008"/>
                </a:lnTo>
                <a:lnTo>
                  <a:pt x="5707969" y="1684761"/>
                </a:lnTo>
                <a:lnTo>
                  <a:pt x="5707969" y="1677138"/>
                </a:lnTo>
                <a:lnTo>
                  <a:pt x="5707969" y="1664432"/>
                </a:lnTo>
                <a:lnTo>
                  <a:pt x="5702890" y="1656809"/>
                </a:lnTo>
                <a:lnTo>
                  <a:pt x="5687653" y="1649185"/>
                </a:lnTo>
                <a:lnTo>
                  <a:pt x="5680035" y="1641562"/>
                </a:lnTo>
                <a:lnTo>
                  <a:pt x="5672417" y="1626316"/>
                </a:lnTo>
                <a:lnTo>
                  <a:pt x="5680035" y="1621233"/>
                </a:lnTo>
                <a:lnTo>
                  <a:pt x="5680035" y="1605987"/>
                </a:lnTo>
                <a:lnTo>
                  <a:pt x="5687653" y="1583117"/>
                </a:lnTo>
                <a:lnTo>
                  <a:pt x="5695272" y="1575494"/>
                </a:lnTo>
                <a:lnTo>
                  <a:pt x="5707969" y="1555164"/>
                </a:lnTo>
                <a:lnTo>
                  <a:pt x="5730823" y="1532294"/>
                </a:lnTo>
                <a:lnTo>
                  <a:pt x="5730823" y="1524672"/>
                </a:lnTo>
                <a:lnTo>
                  <a:pt x="5730823" y="1511966"/>
                </a:lnTo>
                <a:lnTo>
                  <a:pt x="5738442" y="1489096"/>
                </a:lnTo>
                <a:lnTo>
                  <a:pt x="5738442" y="1473849"/>
                </a:lnTo>
                <a:lnTo>
                  <a:pt x="5738442" y="1461143"/>
                </a:lnTo>
                <a:lnTo>
                  <a:pt x="5746060" y="1438273"/>
                </a:lnTo>
                <a:lnTo>
                  <a:pt x="5753678" y="1430650"/>
                </a:lnTo>
                <a:lnTo>
                  <a:pt x="5758757" y="1423027"/>
                </a:lnTo>
                <a:lnTo>
                  <a:pt x="5766375" y="1417944"/>
                </a:lnTo>
                <a:lnTo>
                  <a:pt x="5781612" y="1410321"/>
                </a:lnTo>
                <a:lnTo>
                  <a:pt x="5809545" y="1410321"/>
                </a:lnTo>
                <a:lnTo>
                  <a:pt x="5832400" y="1417944"/>
                </a:lnTo>
                <a:lnTo>
                  <a:pt x="5847636" y="1417944"/>
                </a:lnTo>
                <a:lnTo>
                  <a:pt x="5855254" y="1402697"/>
                </a:lnTo>
                <a:lnTo>
                  <a:pt x="5867951" y="1395074"/>
                </a:lnTo>
                <a:lnTo>
                  <a:pt x="5883188" y="1395074"/>
                </a:lnTo>
                <a:lnTo>
                  <a:pt x="5890806" y="1395074"/>
                </a:lnTo>
                <a:lnTo>
                  <a:pt x="5890806" y="1387451"/>
                </a:lnTo>
                <a:lnTo>
                  <a:pt x="5890806" y="1379827"/>
                </a:lnTo>
                <a:lnTo>
                  <a:pt x="5906042" y="1372204"/>
                </a:lnTo>
                <a:lnTo>
                  <a:pt x="5911121" y="1367122"/>
                </a:lnTo>
                <a:lnTo>
                  <a:pt x="5918739" y="1367122"/>
                </a:lnTo>
                <a:lnTo>
                  <a:pt x="5926358" y="1372204"/>
                </a:lnTo>
                <a:lnTo>
                  <a:pt x="5933976" y="1379827"/>
                </a:lnTo>
                <a:lnTo>
                  <a:pt x="5933976" y="1395074"/>
                </a:lnTo>
                <a:lnTo>
                  <a:pt x="5941594" y="1402697"/>
                </a:lnTo>
                <a:lnTo>
                  <a:pt x="5954291" y="1395074"/>
                </a:lnTo>
                <a:lnTo>
                  <a:pt x="5961909" y="1387451"/>
                </a:lnTo>
                <a:lnTo>
                  <a:pt x="5961909" y="1379827"/>
                </a:lnTo>
                <a:lnTo>
                  <a:pt x="5961909" y="1367122"/>
                </a:lnTo>
                <a:lnTo>
                  <a:pt x="5984764" y="1359498"/>
                </a:lnTo>
                <a:lnTo>
                  <a:pt x="6000000" y="1351875"/>
                </a:lnTo>
                <a:lnTo>
                  <a:pt x="6012697" y="1329005"/>
                </a:lnTo>
                <a:lnTo>
                  <a:pt x="6043170" y="1316299"/>
                </a:lnTo>
                <a:lnTo>
                  <a:pt x="6071104" y="1308676"/>
                </a:lnTo>
                <a:lnTo>
                  <a:pt x="6078722" y="1293429"/>
                </a:lnTo>
                <a:lnTo>
                  <a:pt x="6078722" y="1285805"/>
                </a:lnTo>
                <a:lnTo>
                  <a:pt x="6071104" y="1270559"/>
                </a:lnTo>
                <a:lnTo>
                  <a:pt x="6071104" y="1257853"/>
                </a:lnTo>
                <a:lnTo>
                  <a:pt x="6063486" y="1250230"/>
                </a:lnTo>
                <a:lnTo>
                  <a:pt x="6063486" y="1242606"/>
                </a:lnTo>
                <a:lnTo>
                  <a:pt x="6055867" y="1227360"/>
                </a:lnTo>
                <a:lnTo>
                  <a:pt x="6050789" y="1207031"/>
                </a:lnTo>
                <a:lnTo>
                  <a:pt x="6035552" y="1168914"/>
                </a:lnTo>
                <a:lnTo>
                  <a:pt x="6027934" y="1163831"/>
                </a:lnTo>
                <a:lnTo>
                  <a:pt x="6035552" y="1148585"/>
                </a:lnTo>
                <a:lnTo>
                  <a:pt x="6035552" y="1133338"/>
                </a:lnTo>
                <a:lnTo>
                  <a:pt x="6050789" y="1118091"/>
                </a:lnTo>
                <a:lnTo>
                  <a:pt x="6055867" y="1113009"/>
                </a:lnTo>
                <a:lnTo>
                  <a:pt x="6055867" y="1097762"/>
                </a:lnTo>
                <a:lnTo>
                  <a:pt x="6086340" y="1105386"/>
                </a:lnTo>
                <a:lnTo>
                  <a:pt x="6101577" y="1105386"/>
                </a:lnTo>
                <a:lnTo>
                  <a:pt x="6101577" y="1097762"/>
                </a:lnTo>
                <a:lnTo>
                  <a:pt x="6106656" y="1090139"/>
                </a:lnTo>
                <a:lnTo>
                  <a:pt x="6114274" y="1097762"/>
                </a:lnTo>
                <a:lnTo>
                  <a:pt x="6121892" y="1097762"/>
                </a:lnTo>
                <a:lnTo>
                  <a:pt x="6129510" y="1113009"/>
                </a:lnTo>
                <a:lnTo>
                  <a:pt x="6144747" y="1133338"/>
                </a:lnTo>
                <a:lnTo>
                  <a:pt x="6165062" y="1148585"/>
                </a:lnTo>
                <a:lnTo>
                  <a:pt x="6165062" y="1168914"/>
                </a:lnTo>
                <a:lnTo>
                  <a:pt x="6180298" y="1176537"/>
                </a:lnTo>
                <a:lnTo>
                  <a:pt x="6187917" y="1184160"/>
                </a:lnTo>
                <a:lnTo>
                  <a:pt x="6200614" y="1199407"/>
                </a:lnTo>
                <a:lnTo>
                  <a:pt x="6208232" y="1207031"/>
                </a:lnTo>
                <a:lnTo>
                  <a:pt x="6208232" y="1214654"/>
                </a:lnTo>
                <a:lnTo>
                  <a:pt x="6208232" y="1219736"/>
                </a:lnTo>
                <a:lnTo>
                  <a:pt x="6215850" y="1219736"/>
                </a:lnTo>
                <a:lnTo>
                  <a:pt x="6231086" y="1219736"/>
                </a:lnTo>
                <a:lnTo>
                  <a:pt x="6238705" y="1214654"/>
                </a:lnTo>
                <a:lnTo>
                  <a:pt x="6246323" y="1219736"/>
                </a:lnTo>
                <a:lnTo>
                  <a:pt x="6251402" y="1219736"/>
                </a:lnTo>
                <a:lnTo>
                  <a:pt x="6259020" y="1219736"/>
                </a:lnTo>
                <a:lnTo>
                  <a:pt x="6266638" y="1219736"/>
                </a:lnTo>
                <a:lnTo>
                  <a:pt x="6274256" y="1219736"/>
                </a:lnTo>
                <a:lnTo>
                  <a:pt x="6281875" y="1219736"/>
                </a:lnTo>
                <a:lnTo>
                  <a:pt x="6289493" y="1214654"/>
                </a:lnTo>
                <a:lnTo>
                  <a:pt x="6297111" y="1214654"/>
                </a:lnTo>
                <a:lnTo>
                  <a:pt x="6302190" y="1214654"/>
                </a:lnTo>
                <a:lnTo>
                  <a:pt x="6302190" y="1219736"/>
                </a:lnTo>
                <a:lnTo>
                  <a:pt x="6302190" y="1227360"/>
                </a:lnTo>
                <a:lnTo>
                  <a:pt x="6297111" y="1227360"/>
                </a:lnTo>
                <a:lnTo>
                  <a:pt x="6297111" y="1234983"/>
                </a:lnTo>
                <a:lnTo>
                  <a:pt x="6297111" y="1242606"/>
                </a:lnTo>
                <a:lnTo>
                  <a:pt x="6302190" y="1250230"/>
                </a:lnTo>
                <a:lnTo>
                  <a:pt x="6309808" y="1257853"/>
                </a:lnTo>
                <a:lnTo>
                  <a:pt x="6325044" y="1265477"/>
                </a:lnTo>
                <a:lnTo>
                  <a:pt x="6340281" y="1278182"/>
                </a:lnTo>
                <a:lnTo>
                  <a:pt x="6347899" y="1285805"/>
                </a:lnTo>
                <a:lnTo>
                  <a:pt x="6360596" y="1285805"/>
                </a:lnTo>
                <a:lnTo>
                  <a:pt x="6383451" y="1278182"/>
                </a:lnTo>
                <a:lnTo>
                  <a:pt x="6411384" y="1265477"/>
                </a:lnTo>
                <a:lnTo>
                  <a:pt x="6419002" y="1257853"/>
                </a:lnTo>
                <a:lnTo>
                  <a:pt x="6434239" y="1250230"/>
                </a:lnTo>
                <a:lnTo>
                  <a:pt x="6454554" y="1242606"/>
                </a:lnTo>
                <a:lnTo>
                  <a:pt x="6469791" y="1219736"/>
                </a:lnTo>
                <a:lnTo>
                  <a:pt x="6477409" y="1214654"/>
                </a:lnTo>
                <a:lnTo>
                  <a:pt x="6485027" y="1191784"/>
                </a:lnTo>
                <a:lnTo>
                  <a:pt x="6492645" y="1163831"/>
                </a:lnTo>
                <a:lnTo>
                  <a:pt x="6485027" y="1133338"/>
                </a:lnTo>
                <a:lnTo>
                  <a:pt x="6485027" y="1118091"/>
                </a:lnTo>
                <a:lnTo>
                  <a:pt x="6477409" y="1113009"/>
                </a:lnTo>
                <a:lnTo>
                  <a:pt x="6485027" y="1097762"/>
                </a:lnTo>
                <a:lnTo>
                  <a:pt x="6492645" y="1090139"/>
                </a:lnTo>
                <a:lnTo>
                  <a:pt x="6497724" y="1062186"/>
                </a:lnTo>
                <a:lnTo>
                  <a:pt x="6497724" y="1046940"/>
                </a:lnTo>
                <a:lnTo>
                  <a:pt x="6497724" y="1016447"/>
                </a:lnTo>
                <a:lnTo>
                  <a:pt x="6497724" y="988494"/>
                </a:lnTo>
                <a:lnTo>
                  <a:pt x="6505342" y="973247"/>
                </a:lnTo>
                <a:lnTo>
                  <a:pt x="6520579" y="960541"/>
                </a:lnTo>
                <a:lnTo>
                  <a:pt x="6528197" y="945295"/>
                </a:lnTo>
                <a:lnTo>
                  <a:pt x="6548512" y="937672"/>
                </a:lnTo>
                <a:lnTo>
                  <a:pt x="6571367" y="937672"/>
                </a:lnTo>
                <a:lnTo>
                  <a:pt x="6586603" y="937672"/>
                </a:lnTo>
                <a:lnTo>
                  <a:pt x="6594222" y="930049"/>
                </a:lnTo>
                <a:lnTo>
                  <a:pt x="6599300" y="930049"/>
                </a:lnTo>
                <a:lnTo>
                  <a:pt x="6614537" y="930049"/>
                </a:lnTo>
                <a:lnTo>
                  <a:pt x="6637391" y="909719"/>
                </a:lnTo>
                <a:lnTo>
                  <a:pt x="6650088" y="886849"/>
                </a:lnTo>
                <a:lnTo>
                  <a:pt x="6657707" y="879225"/>
                </a:lnTo>
                <a:lnTo>
                  <a:pt x="6665325" y="858896"/>
                </a:lnTo>
                <a:lnTo>
                  <a:pt x="6672943" y="836026"/>
                </a:lnTo>
                <a:lnTo>
                  <a:pt x="6680561" y="813156"/>
                </a:lnTo>
                <a:lnTo>
                  <a:pt x="6688180" y="792828"/>
                </a:lnTo>
                <a:lnTo>
                  <a:pt x="6693258" y="769958"/>
                </a:lnTo>
                <a:lnTo>
                  <a:pt x="6700877" y="734382"/>
                </a:lnTo>
                <a:lnTo>
                  <a:pt x="6700877" y="719135"/>
                </a:lnTo>
                <a:lnTo>
                  <a:pt x="6708495" y="698806"/>
                </a:lnTo>
                <a:lnTo>
                  <a:pt x="6716113" y="683560"/>
                </a:lnTo>
                <a:lnTo>
                  <a:pt x="6723731" y="675936"/>
                </a:lnTo>
                <a:lnTo>
                  <a:pt x="6738968" y="660690"/>
                </a:lnTo>
                <a:lnTo>
                  <a:pt x="6751665" y="647984"/>
                </a:lnTo>
                <a:lnTo>
                  <a:pt x="6759283" y="640361"/>
                </a:lnTo>
                <a:lnTo>
                  <a:pt x="6766901" y="625114"/>
                </a:lnTo>
                <a:lnTo>
                  <a:pt x="6774519" y="597162"/>
                </a:lnTo>
                <a:lnTo>
                  <a:pt x="6782138" y="574292"/>
                </a:lnTo>
                <a:lnTo>
                  <a:pt x="6789756" y="566668"/>
                </a:lnTo>
                <a:lnTo>
                  <a:pt x="6794835" y="553963"/>
                </a:lnTo>
                <a:lnTo>
                  <a:pt x="6802453" y="531093"/>
                </a:lnTo>
                <a:lnTo>
                  <a:pt x="6810071" y="487894"/>
                </a:lnTo>
                <a:lnTo>
                  <a:pt x="6817689" y="437072"/>
                </a:lnTo>
                <a:lnTo>
                  <a:pt x="6817689" y="350674"/>
                </a:lnTo>
                <a:lnTo>
                  <a:pt x="6810071" y="269359"/>
                </a:lnTo>
                <a:lnTo>
                  <a:pt x="6802453" y="233783"/>
                </a:lnTo>
                <a:lnTo>
                  <a:pt x="6802453" y="210913"/>
                </a:lnTo>
                <a:lnTo>
                  <a:pt x="6802453" y="182961"/>
                </a:lnTo>
                <a:lnTo>
                  <a:pt x="6817689" y="160091"/>
                </a:lnTo>
                <a:lnTo>
                  <a:pt x="6832926" y="147385"/>
                </a:lnTo>
                <a:lnTo>
                  <a:pt x="6832926" y="132139"/>
                </a:lnTo>
                <a:lnTo>
                  <a:pt x="6840544" y="132139"/>
                </a:lnTo>
                <a:lnTo>
                  <a:pt x="6845623" y="116892"/>
                </a:lnTo>
                <a:lnTo>
                  <a:pt x="6853241" y="101645"/>
                </a:lnTo>
                <a:lnTo>
                  <a:pt x="6853241" y="88940"/>
                </a:lnTo>
                <a:lnTo>
                  <a:pt x="6853241" y="66070"/>
                </a:lnTo>
                <a:lnTo>
                  <a:pt x="6860859" y="58446"/>
                </a:lnTo>
                <a:lnTo>
                  <a:pt x="6868477" y="50823"/>
                </a:lnTo>
                <a:lnTo>
                  <a:pt x="6868477" y="58446"/>
                </a:lnTo>
                <a:lnTo>
                  <a:pt x="6876096" y="73693"/>
                </a:lnTo>
                <a:lnTo>
                  <a:pt x="6876096" y="81316"/>
                </a:lnTo>
                <a:lnTo>
                  <a:pt x="6888793" y="88940"/>
                </a:lnTo>
                <a:lnTo>
                  <a:pt x="6904029" y="88940"/>
                </a:lnTo>
                <a:lnTo>
                  <a:pt x="6926884" y="88940"/>
                </a:lnTo>
                <a:lnTo>
                  <a:pt x="6947199" y="81316"/>
                </a:lnTo>
                <a:lnTo>
                  <a:pt x="6954817" y="66070"/>
                </a:lnTo>
                <a:lnTo>
                  <a:pt x="6962435" y="50823"/>
                </a:lnTo>
                <a:lnTo>
                  <a:pt x="6977672" y="45741"/>
                </a:lnTo>
                <a:close/>
                <a:moveTo>
                  <a:pt x="6599301" y="0"/>
                </a:moveTo>
                <a:lnTo>
                  <a:pt x="6614538" y="7623"/>
                </a:lnTo>
                <a:lnTo>
                  <a:pt x="6622156" y="7623"/>
                </a:lnTo>
                <a:lnTo>
                  <a:pt x="6622156" y="0"/>
                </a:lnTo>
                <a:lnTo>
                  <a:pt x="6629774" y="0"/>
                </a:lnTo>
                <a:lnTo>
                  <a:pt x="6629774" y="7623"/>
                </a:lnTo>
                <a:lnTo>
                  <a:pt x="6629774" y="15247"/>
                </a:lnTo>
                <a:lnTo>
                  <a:pt x="6629774" y="22870"/>
                </a:lnTo>
                <a:lnTo>
                  <a:pt x="6622156" y="38117"/>
                </a:lnTo>
                <a:lnTo>
                  <a:pt x="6622156" y="50822"/>
                </a:lnTo>
                <a:lnTo>
                  <a:pt x="6614538" y="58446"/>
                </a:lnTo>
                <a:lnTo>
                  <a:pt x="6614538" y="73692"/>
                </a:lnTo>
                <a:lnTo>
                  <a:pt x="6606919" y="81316"/>
                </a:lnTo>
                <a:lnTo>
                  <a:pt x="6606919" y="88939"/>
                </a:lnTo>
                <a:lnTo>
                  <a:pt x="6606919" y="96562"/>
                </a:lnTo>
                <a:lnTo>
                  <a:pt x="6599301" y="101644"/>
                </a:lnTo>
                <a:lnTo>
                  <a:pt x="6594222" y="96562"/>
                </a:lnTo>
                <a:lnTo>
                  <a:pt x="6594222" y="88939"/>
                </a:lnTo>
                <a:lnTo>
                  <a:pt x="6599301" y="81316"/>
                </a:lnTo>
                <a:lnTo>
                  <a:pt x="6594222" y="73692"/>
                </a:lnTo>
                <a:lnTo>
                  <a:pt x="6594222" y="58446"/>
                </a:lnTo>
                <a:lnTo>
                  <a:pt x="6594222" y="45740"/>
                </a:lnTo>
                <a:lnTo>
                  <a:pt x="6599301" y="22870"/>
                </a:lnTo>
                <a:lnTo>
                  <a:pt x="6599301" y="15247"/>
                </a:lnTo>
                <a:lnTo>
                  <a:pt x="6599301" y="7623"/>
                </a:lnTo>
                <a:lnTo>
                  <a:pt x="6599301" y="0"/>
                </a:lnTo>
                <a:close/>
              </a:path>
            </a:pathLst>
          </a:custGeom>
          <a:solidFill>
            <a:schemeClr val="bg1">
              <a:lumMod val="85000"/>
            </a:schemeClr>
          </a:solidFill>
          <a:ln>
            <a:noFill/>
          </a:ln>
        </p:spPr>
        <p:txBody>
          <a:bodyPr/>
          <a:lstStyle/>
          <a:p>
            <a:endParaRPr lang="ja-JP" altLang="en-US"/>
          </a:p>
        </p:txBody>
      </p:sp>
      <p:sp>
        <p:nvSpPr>
          <p:cNvPr id="22" name="テキスト ボックス 21">
            <a:extLst>
              <a:ext uri="{FF2B5EF4-FFF2-40B4-BE49-F238E27FC236}">
                <a16:creationId xmlns:a16="http://schemas.microsoft.com/office/drawing/2014/main" id="{8F8D2237-D896-D5CB-2CF1-03938DF4CFEC}"/>
              </a:ext>
            </a:extLst>
          </p:cNvPr>
          <p:cNvSpPr txBox="1"/>
          <p:nvPr/>
        </p:nvSpPr>
        <p:spPr>
          <a:xfrm>
            <a:off x="6600000" y="2493000"/>
            <a:ext cx="954107" cy="514180"/>
          </a:xfrm>
          <a:prstGeom prst="rect">
            <a:avLst/>
          </a:prstGeom>
          <a:noFill/>
        </p:spPr>
        <p:txBody>
          <a:bodyPr wrap="none" rtlCol="0">
            <a:spAutoFit/>
          </a:bodyPr>
          <a:lstStyle/>
          <a:p>
            <a:pPr algn="l">
              <a:lnSpc>
                <a:spcPct val="120000"/>
              </a:lnSpc>
            </a:pPr>
            <a:r>
              <a:rPr kumimoji="1" lang="ja-JP" altLang="en-US" sz="1200">
                <a:solidFill>
                  <a:schemeClr val="accent1"/>
                </a:solidFill>
                <a:latin typeface="+mn-lt"/>
                <a:ea typeface="+mn-ea"/>
              </a:rPr>
              <a:t>●</a:t>
            </a:r>
            <a:r>
              <a:rPr kumimoji="1" lang="ja-JP" altLang="en-US" sz="1200">
                <a:solidFill>
                  <a:schemeClr val="tx1"/>
                </a:solidFill>
                <a:latin typeface="+mn-lt"/>
                <a:ea typeface="+mn-ea"/>
              </a:rPr>
              <a:t>会社拠点</a:t>
            </a:r>
            <a:endParaRPr kumimoji="1" lang="en-US" altLang="ja-JP" sz="1200">
              <a:solidFill>
                <a:schemeClr val="tx1"/>
              </a:solidFill>
              <a:latin typeface="+mn-lt"/>
              <a:ea typeface="+mn-ea"/>
            </a:endParaRPr>
          </a:p>
          <a:p>
            <a:pPr algn="l">
              <a:lnSpc>
                <a:spcPct val="120000"/>
              </a:lnSpc>
            </a:pPr>
            <a:r>
              <a:rPr kumimoji="1" lang="ja-JP" altLang="en-US" sz="1200">
                <a:solidFill>
                  <a:schemeClr val="accent2"/>
                </a:solidFill>
                <a:latin typeface="+mn-lt"/>
                <a:ea typeface="+mn-ea"/>
              </a:rPr>
              <a:t>●</a:t>
            </a:r>
            <a:r>
              <a:rPr kumimoji="1" lang="ja-JP" altLang="en-US" sz="1200">
                <a:solidFill>
                  <a:schemeClr val="tx1"/>
                </a:solidFill>
                <a:latin typeface="+mn-lt"/>
                <a:ea typeface="+mn-ea"/>
              </a:rPr>
              <a:t>訓練施設</a:t>
            </a:r>
          </a:p>
        </p:txBody>
      </p:sp>
      <p:sp>
        <p:nvSpPr>
          <p:cNvPr id="24" name="テキスト ボックス 23">
            <a:extLst>
              <a:ext uri="{FF2B5EF4-FFF2-40B4-BE49-F238E27FC236}">
                <a16:creationId xmlns:a16="http://schemas.microsoft.com/office/drawing/2014/main" id="{358315C2-8A17-ABAD-E83E-C54D90BB1D1A}"/>
              </a:ext>
            </a:extLst>
          </p:cNvPr>
          <p:cNvSpPr txBox="1"/>
          <p:nvPr/>
        </p:nvSpPr>
        <p:spPr>
          <a:xfrm>
            <a:off x="7301893" y="5744001"/>
            <a:ext cx="2563522" cy="276999"/>
          </a:xfrm>
          <a:prstGeom prst="rect">
            <a:avLst/>
          </a:prstGeom>
          <a:noFill/>
        </p:spPr>
        <p:txBody>
          <a:bodyPr wrap="none">
            <a:spAutoFit/>
          </a:bodyPr>
          <a:lstStyle>
            <a:defPPr>
              <a:defRPr kern="0"/>
            </a:defPPr>
            <a:lvl1pPr>
              <a:defRPr kumimoji="1" sz="1200">
                <a:solidFill>
                  <a:schemeClr val="tx1"/>
                </a:solidFill>
                <a:latin typeface="+mn-lt"/>
                <a:ea typeface="+mn-ea"/>
              </a:defRPr>
            </a:lvl1pPr>
          </a:lstStyle>
          <a:p>
            <a:r>
              <a:rPr lang="ja-JP" altLang="en-US"/>
              <a:t>九州事務所</a:t>
            </a:r>
            <a:r>
              <a:rPr lang="en-US" altLang="ja-JP" sz="800"/>
              <a:t>(</a:t>
            </a:r>
            <a:r>
              <a:rPr lang="ja-JP" altLang="en-US" sz="800"/>
              <a:t>福岡県北九州市門司区港町</a:t>
            </a:r>
            <a:r>
              <a:rPr lang="en-US" altLang="ja-JP" sz="800"/>
              <a:t>1</a:t>
            </a:r>
            <a:r>
              <a:rPr lang="ja-JP" altLang="en-US" sz="800"/>
              <a:t>番</a:t>
            </a:r>
            <a:r>
              <a:rPr lang="en-US" altLang="ja-JP" sz="800"/>
              <a:t>5</a:t>
            </a:r>
            <a:r>
              <a:rPr lang="ja-JP" altLang="en-US" sz="800"/>
              <a:t>号</a:t>
            </a:r>
            <a:r>
              <a:rPr lang="en-US" altLang="ja-JP" sz="800"/>
              <a:t>)</a:t>
            </a:r>
          </a:p>
        </p:txBody>
      </p:sp>
      <p:sp>
        <p:nvSpPr>
          <p:cNvPr id="26" name="テキスト ボックス 25">
            <a:extLst>
              <a:ext uri="{FF2B5EF4-FFF2-40B4-BE49-F238E27FC236}">
                <a16:creationId xmlns:a16="http://schemas.microsoft.com/office/drawing/2014/main" id="{AAC83DFF-1236-1937-86FC-E899D8BC9E86}"/>
              </a:ext>
            </a:extLst>
          </p:cNvPr>
          <p:cNvSpPr txBox="1"/>
          <p:nvPr/>
        </p:nvSpPr>
        <p:spPr>
          <a:xfrm>
            <a:off x="7733893" y="5384001"/>
            <a:ext cx="3403496" cy="276999"/>
          </a:xfrm>
          <a:prstGeom prst="rect">
            <a:avLst/>
          </a:prstGeom>
          <a:noFill/>
        </p:spPr>
        <p:txBody>
          <a:bodyPr wrap="none">
            <a:spAutoFit/>
          </a:bodyPr>
          <a:lstStyle>
            <a:defPPr>
              <a:defRPr kern="0"/>
            </a:defPPr>
            <a:lvl1pPr>
              <a:defRPr kumimoji="1" sz="1200">
                <a:solidFill>
                  <a:schemeClr val="tx1"/>
                </a:solidFill>
                <a:latin typeface="+mn-lt"/>
                <a:ea typeface="+mn-ea"/>
              </a:defRPr>
            </a:lvl1pPr>
          </a:lstStyle>
          <a:p>
            <a:r>
              <a:rPr lang="ja-JP" altLang="en-US"/>
              <a:t>広島事務所</a:t>
            </a:r>
            <a:r>
              <a:rPr lang="en-US" altLang="ja-JP" sz="800"/>
              <a:t>(</a:t>
            </a:r>
            <a:r>
              <a:rPr lang="ja-JP" altLang="en-US" sz="800"/>
              <a:t>広島県広島市南区的場町一丁目</a:t>
            </a:r>
            <a:r>
              <a:rPr lang="en-US" altLang="ja-JP" sz="800"/>
              <a:t>3</a:t>
            </a:r>
            <a:r>
              <a:rPr lang="ja-JP" altLang="en-US" sz="800"/>
              <a:t>番</a:t>
            </a:r>
            <a:r>
              <a:rPr lang="en-US" altLang="ja-JP" sz="800"/>
              <a:t>6</a:t>
            </a:r>
            <a:r>
              <a:rPr lang="ja-JP" altLang="en-US" sz="800"/>
              <a:t>号　広島的場ビル</a:t>
            </a:r>
            <a:r>
              <a:rPr lang="en-US" altLang="ja-JP" sz="800"/>
              <a:t>)</a:t>
            </a:r>
            <a:endParaRPr lang="ja-JP" altLang="en-US" sz="800"/>
          </a:p>
        </p:txBody>
      </p:sp>
      <p:sp>
        <p:nvSpPr>
          <p:cNvPr id="28" name="テキスト ボックス 27">
            <a:extLst>
              <a:ext uri="{FF2B5EF4-FFF2-40B4-BE49-F238E27FC236}">
                <a16:creationId xmlns:a16="http://schemas.microsoft.com/office/drawing/2014/main" id="{6F72DCFF-72EC-AAB0-B5BC-68C67B1300CA}"/>
              </a:ext>
            </a:extLst>
          </p:cNvPr>
          <p:cNvSpPr txBox="1"/>
          <p:nvPr/>
        </p:nvSpPr>
        <p:spPr>
          <a:xfrm>
            <a:off x="8309893" y="5096001"/>
            <a:ext cx="3142207" cy="276999"/>
          </a:xfrm>
          <a:prstGeom prst="rect">
            <a:avLst/>
          </a:prstGeom>
          <a:noFill/>
        </p:spPr>
        <p:txBody>
          <a:bodyPr wrap="none">
            <a:spAutoFit/>
          </a:bodyPr>
          <a:lstStyle>
            <a:defPPr>
              <a:defRPr kern="0"/>
            </a:defPPr>
            <a:lvl1pPr>
              <a:defRPr kumimoji="1" sz="1200">
                <a:solidFill>
                  <a:schemeClr val="tx1"/>
                </a:solidFill>
                <a:latin typeface="+mn-lt"/>
                <a:ea typeface="+mn-ea"/>
              </a:defRPr>
            </a:lvl1pPr>
          </a:lstStyle>
          <a:p>
            <a:r>
              <a:rPr lang="ja-JP" altLang="en-US"/>
              <a:t>関西事務所</a:t>
            </a:r>
            <a:r>
              <a:rPr lang="en-US" altLang="ja-JP" sz="800"/>
              <a:t>(</a:t>
            </a:r>
            <a:r>
              <a:rPr lang="ja-JP" altLang="en-US" sz="800"/>
              <a:t>兵庫県神戸市中央区海岸通</a:t>
            </a:r>
            <a:r>
              <a:rPr lang="en-US" altLang="ja-JP" sz="800"/>
              <a:t>5</a:t>
            </a:r>
            <a:r>
              <a:rPr lang="ja-JP" altLang="en-US" sz="800"/>
              <a:t>番地　商船三井ビル</a:t>
            </a:r>
            <a:r>
              <a:rPr lang="en-US" altLang="ja-JP" sz="800"/>
              <a:t>)</a:t>
            </a:r>
          </a:p>
        </p:txBody>
      </p:sp>
      <p:sp>
        <p:nvSpPr>
          <p:cNvPr id="30" name="テキスト ボックス 29">
            <a:extLst>
              <a:ext uri="{FF2B5EF4-FFF2-40B4-BE49-F238E27FC236}">
                <a16:creationId xmlns:a16="http://schemas.microsoft.com/office/drawing/2014/main" id="{135CCB05-4A7E-4D42-BBBB-4A1131EBBEAC}"/>
              </a:ext>
            </a:extLst>
          </p:cNvPr>
          <p:cNvSpPr txBox="1"/>
          <p:nvPr/>
        </p:nvSpPr>
        <p:spPr>
          <a:xfrm>
            <a:off x="6514028" y="3128981"/>
            <a:ext cx="3096000" cy="415498"/>
          </a:xfrm>
          <a:prstGeom prst="rect">
            <a:avLst/>
          </a:prstGeom>
          <a:noFill/>
        </p:spPr>
        <p:txBody>
          <a:bodyPr wrap="square">
            <a:spAutoFit/>
          </a:bodyPr>
          <a:lstStyle/>
          <a:p>
            <a:r>
              <a:rPr kumimoji="1" lang="ja-JP" altLang="en-US" sz="1200">
                <a:solidFill>
                  <a:schemeClr val="tx1"/>
                </a:solidFill>
                <a:latin typeface="+mn-lt"/>
                <a:ea typeface="+mn-ea"/>
              </a:rPr>
              <a:t>本社・</a:t>
            </a:r>
            <a:r>
              <a:rPr kumimoji="1" lang="en-US" altLang="ja-JP" sz="1200">
                <a:solidFill>
                  <a:schemeClr val="tx1"/>
                </a:solidFill>
                <a:latin typeface="+mn-lt"/>
                <a:ea typeface="+mn-ea"/>
              </a:rPr>
              <a:t>MOL DP</a:t>
            </a:r>
            <a:r>
              <a:rPr kumimoji="1" lang="ja-JP" altLang="en-US" sz="1200">
                <a:solidFill>
                  <a:schemeClr val="tx1"/>
                </a:solidFill>
                <a:latin typeface="+mn-lt"/>
                <a:ea typeface="+mn-ea"/>
              </a:rPr>
              <a:t>トレーニングセンター</a:t>
            </a:r>
            <a:endParaRPr kumimoji="1" lang="en-US" altLang="ja-JP" sz="1200">
              <a:solidFill>
                <a:schemeClr val="tx1"/>
              </a:solidFill>
              <a:latin typeface="+mn-lt"/>
              <a:ea typeface="+mn-ea"/>
            </a:endParaRPr>
          </a:p>
          <a:p>
            <a:r>
              <a:rPr kumimoji="1" lang="en-US" altLang="ja-JP" sz="800">
                <a:solidFill>
                  <a:schemeClr val="tx1"/>
                </a:solidFill>
                <a:latin typeface="+mn-lt"/>
                <a:ea typeface="+mn-ea"/>
              </a:rPr>
              <a:t>(</a:t>
            </a:r>
            <a:r>
              <a:rPr kumimoji="1" lang="ja-JP" altLang="en-US" sz="800">
                <a:solidFill>
                  <a:schemeClr val="tx1"/>
                </a:solidFill>
                <a:latin typeface="+mn-lt"/>
                <a:ea typeface="+mn-ea"/>
              </a:rPr>
              <a:t>東京都港区虎ノ門二丁目</a:t>
            </a:r>
            <a:r>
              <a:rPr kumimoji="1" lang="en-US" altLang="ja-JP" sz="800">
                <a:solidFill>
                  <a:schemeClr val="tx1"/>
                </a:solidFill>
                <a:latin typeface="+mn-lt"/>
                <a:ea typeface="+mn-ea"/>
              </a:rPr>
              <a:t>1</a:t>
            </a:r>
            <a:r>
              <a:rPr kumimoji="1" lang="ja-JP" altLang="en-US" sz="800">
                <a:solidFill>
                  <a:schemeClr val="tx1"/>
                </a:solidFill>
                <a:latin typeface="+mn-lt"/>
                <a:ea typeface="+mn-ea"/>
              </a:rPr>
              <a:t>番</a:t>
            </a:r>
            <a:r>
              <a:rPr kumimoji="1" lang="en-US" altLang="ja-JP" sz="800">
                <a:solidFill>
                  <a:schemeClr val="tx1"/>
                </a:solidFill>
                <a:latin typeface="+mn-lt"/>
                <a:ea typeface="+mn-ea"/>
              </a:rPr>
              <a:t>1</a:t>
            </a:r>
            <a:r>
              <a:rPr kumimoji="1" lang="ja-JP" altLang="en-US" sz="800">
                <a:solidFill>
                  <a:schemeClr val="tx1"/>
                </a:solidFill>
                <a:latin typeface="+mn-lt"/>
                <a:ea typeface="+mn-ea"/>
              </a:rPr>
              <a:t>号　商船三井ビル</a:t>
            </a:r>
            <a:r>
              <a:rPr kumimoji="1" lang="en-US" altLang="ja-JP" sz="800">
                <a:solidFill>
                  <a:schemeClr val="tx1"/>
                </a:solidFill>
                <a:latin typeface="+mn-lt"/>
                <a:ea typeface="+mn-ea"/>
              </a:rPr>
              <a:t>)</a:t>
            </a:r>
          </a:p>
        </p:txBody>
      </p:sp>
      <p:sp>
        <p:nvSpPr>
          <p:cNvPr id="32" name="テキスト ボックス 31">
            <a:extLst>
              <a:ext uri="{FF2B5EF4-FFF2-40B4-BE49-F238E27FC236}">
                <a16:creationId xmlns:a16="http://schemas.microsoft.com/office/drawing/2014/main" id="{82BA4452-7148-3F84-DBE5-1484FDD36FAA}"/>
              </a:ext>
            </a:extLst>
          </p:cNvPr>
          <p:cNvSpPr txBox="1"/>
          <p:nvPr/>
        </p:nvSpPr>
        <p:spPr>
          <a:xfrm>
            <a:off x="6519924" y="3633754"/>
            <a:ext cx="3168000" cy="415498"/>
          </a:xfrm>
          <a:prstGeom prst="rect">
            <a:avLst/>
          </a:prstGeom>
          <a:noFill/>
        </p:spPr>
        <p:txBody>
          <a:bodyPr wrap="square">
            <a:spAutoFit/>
          </a:bodyPr>
          <a:lstStyle/>
          <a:p>
            <a:r>
              <a:rPr kumimoji="1" lang="ja-JP" altLang="en-US" sz="1200">
                <a:solidFill>
                  <a:schemeClr val="tx1"/>
                </a:solidFill>
                <a:latin typeface="+mn-lt"/>
                <a:ea typeface="+mn-ea"/>
              </a:rPr>
              <a:t>操船シミュレータルーム</a:t>
            </a:r>
            <a:endParaRPr kumimoji="1" lang="en-US" altLang="ja-JP" sz="1200">
              <a:solidFill>
                <a:schemeClr val="tx1"/>
              </a:solidFill>
              <a:latin typeface="+mn-lt"/>
              <a:ea typeface="+mn-ea"/>
            </a:endParaRPr>
          </a:p>
          <a:p>
            <a:r>
              <a:rPr kumimoji="1" lang="en-US" altLang="ja-JP" sz="800">
                <a:solidFill>
                  <a:schemeClr val="tx1"/>
                </a:solidFill>
                <a:latin typeface="+mn-lt"/>
                <a:ea typeface="+mn-ea"/>
              </a:rPr>
              <a:t>(</a:t>
            </a:r>
            <a:r>
              <a:rPr kumimoji="1" lang="ja-JP" altLang="en-US" sz="800">
                <a:solidFill>
                  <a:schemeClr val="tx1"/>
                </a:solidFill>
                <a:latin typeface="+mn-lt"/>
                <a:ea typeface="+mn-ea"/>
              </a:rPr>
              <a:t>東京都港区海岸三丁目</a:t>
            </a:r>
            <a:r>
              <a:rPr kumimoji="1" lang="en-US" altLang="ja-JP" sz="800">
                <a:solidFill>
                  <a:schemeClr val="tx1"/>
                </a:solidFill>
                <a:latin typeface="+mn-lt"/>
                <a:ea typeface="+mn-ea"/>
              </a:rPr>
              <a:t>18</a:t>
            </a:r>
            <a:r>
              <a:rPr kumimoji="1" lang="ja-JP" altLang="en-US" sz="800">
                <a:solidFill>
                  <a:schemeClr val="tx1"/>
                </a:solidFill>
                <a:latin typeface="+mn-lt"/>
                <a:ea typeface="+mn-ea"/>
              </a:rPr>
              <a:t>番</a:t>
            </a:r>
            <a:r>
              <a:rPr kumimoji="1" lang="en-US" altLang="ja-JP" sz="800">
                <a:solidFill>
                  <a:schemeClr val="tx1"/>
                </a:solidFill>
                <a:latin typeface="+mn-lt"/>
                <a:ea typeface="+mn-ea"/>
              </a:rPr>
              <a:t>1</a:t>
            </a:r>
            <a:r>
              <a:rPr kumimoji="1" lang="ja-JP" altLang="en-US" sz="800">
                <a:solidFill>
                  <a:schemeClr val="tx1"/>
                </a:solidFill>
                <a:latin typeface="+mn-lt"/>
                <a:ea typeface="+mn-ea"/>
              </a:rPr>
              <a:t>号　ピアシティ芝浦ビル）</a:t>
            </a:r>
            <a:endParaRPr kumimoji="1" lang="en-US" altLang="ja-JP" sz="800">
              <a:solidFill>
                <a:schemeClr val="tx1"/>
              </a:solidFill>
              <a:latin typeface="+mn-lt"/>
              <a:ea typeface="+mn-ea"/>
            </a:endParaRPr>
          </a:p>
        </p:txBody>
      </p:sp>
      <p:sp>
        <p:nvSpPr>
          <p:cNvPr id="34" name="テキスト ボックス 33">
            <a:extLst>
              <a:ext uri="{FF2B5EF4-FFF2-40B4-BE49-F238E27FC236}">
                <a16:creationId xmlns:a16="http://schemas.microsoft.com/office/drawing/2014/main" id="{8694DB35-8A33-9084-9538-D0E6DBC3173E}"/>
              </a:ext>
            </a:extLst>
          </p:cNvPr>
          <p:cNvSpPr txBox="1"/>
          <p:nvPr/>
        </p:nvSpPr>
        <p:spPr>
          <a:xfrm>
            <a:off x="6511162" y="4060253"/>
            <a:ext cx="2658100" cy="415498"/>
          </a:xfrm>
          <a:prstGeom prst="rect">
            <a:avLst/>
          </a:prstGeom>
          <a:noFill/>
        </p:spPr>
        <p:txBody>
          <a:bodyPr wrap="none">
            <a:spAutoFit/>
          </a:bodyPr>
          <a:lstStyle/>
          <a:p>
            <a:r>
              <a:rPr kumimoji="1" lang="ja-JP" altLang="en-US" sz="1200">
                <a:solidFill>
                  <a:schemeClr val="tx1"/>
                </a:solidFill>
                <a:latin typeface="+mn-lt"/>
                <a:ea typeface="+mn-ea"/>
              </a:rPr>
              <a:t>機関・荷役（</a:t>
            </a:r>
            <a:r>
              <a:rPr kumimoji="1" lang="en-US" altLang="ja-JP" sz="1200">
                <a:solidFill>
                  <a:schemeClr val="tx1"/>
                </a:solidFill>
                <a:latin typeface="+mn-lt"/>
                <a:ea typeface="+mn-ea"/>
              </a:rPr>
              <a:t>LNG/</a:t>
            </a:r>
            <a:r>
              <a:rPr kumimoji="1" lang="ja-JP" altLang="en-US" sz="1200">
                <a:solidFill>
                  <a:schemeClr val="tx1"/>
                </a:solidFill>
                <a:latin typeface="+mn-lt"/>
                <a:ea typeface="+mn-ea"/>
              </a:rPr>
              <a:t>タンカー）シミュレータ</a:t>
            </a:r>
          </a:p>
          <a:p>
            <a:r>
              <a:rPr kumimoji="1" lang="en-US" altLang="ja-JP" sz="800">
                <a:solidFill>
                  <a:schemeClr val="tx1"/>
                </a:solidFill>
                <a:latin typeface="+mn-lt"/>
                <a:ea typeface="+mn-ea"/>
              </a:rPr>
              <a:t>(</a:t>
            </a:r>
            <a:r>
              <a:rPr kumimoji="1" lang="ja-JP" altLang="en-US" sz="800">
                <a:solidFill>
                  <a:schemeClr val="tx1"/>
                </a:solidFill>
                <a:latin typeface="+mn-lt"/>
                <a:ea typeface="+mn-ea"/>
              </a:rPr>
              <a:t>虎ノ門ヒルズステーションタワー </a:t>
            </a:r>
            <a:r>
              <a:rPr kumimoji="1" lang="en-US" altLang="ja-JP" sz="800">
                <a:solidFill>
                  <a:schemeClr val="tx1"/>
                </a:solidFill>
                <a:latin typeface="+mn-lt"/>
                <a:ea typeface="+mn-ea"/>
              </a:rPr>
              <a:t>35</a:t>
            </a:r>
            <a:r>
              <a:rPr kumimoji="1" lang="ja-JP" altLang="en-US" sz="800">
                <a:solidFill>
                  <a:schemeClr val="tx1"/>
                </a:solidFill>
                <a:latin typeface="+mn-lt"/>
                <a:ea typeface="+mn-ea"/>
              </a:rPr>
              <a:t>階</a:t>
            </a:r>
            <a:r>
              <a:rPr kumimoji="1" lang="en-US" altLang="ja-JP" sz="800">
                <a:solidFill>
                  <a:schemeClr val="tx1"/>
                </a:solidFill>
                <a:latin typeface="+mn-lt"/>
                <a:ea typeface="+mn-ea"/>
              </a:rPr>
              <a:t>)</a:t>
            </a:r>
            <a:endParaRPr kumimoji="1" lang="ja-JP" altLang="en-US" sz="800">
              <a:solidFill>
                <a:schemeClr val="tx1"/>
              </a:solidFill>
              <a:latin typeface="+mn-lt"/>
              <a:ea typeface="+mn-ea"/>
            </a:endParaRPr>
          </a:p>
        </p:txBody>
      </p:sp>
      <p:sp>
        <p:nvSpPr>
          <p:cNvPr id="35" name="正方形/長方形 34">
            <a:extLst>
              <a:ext uri="{FF2B5EF4-FFF2-40B4-BE49-F238E27FC236}">
                <a16:creationId xmlns:a16="http://schemas.microsoft.com/office/drawing/2014/main" id="{43658DD6-200A-2173-7B1F-952F04529B10}"/>
              </a:ext>
            </a:extLst>
          </p:cNvPr>
          <p:cNvSpPr/>
          <p:nvPr/>
        </p:nvSpPr>
        <p:spPr>
          <a:xfrm>
            <a:off x="7175999" y="5013000"/>
            <a:ext cx="1080000" cy="1008000"/>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4">
            <a:extLst>
              <a:ext uri="{FF2B5EF4-FFF2-40B4-BE49-F238E27FC236}">
                <a16:creationId xmlns:a16="http://schemas.microsoft.com/office/drawing/2014/main" id="{FD64C41D-C70B-4BC9-63FE-7C84F72AD53C}"/>
              </a:ext>
            </a:extLst>
          </p:cNvPr>
          <p:cNvSpPr/>
          <p:nvPr/>
        </p:nvSpPr>
        <p:spPr>
          <a:xfrm>
            <a:off x="7608000" y="4941000"/>
            <a:ext cx="1080000" cy="720000"/>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4">
            <a:extLst>
              <a:ext uri="{FF2B5EF4-FFF2-40B4-BE49-F238E27FC236}">
                <a16:creationId xmlns:a16="http://schemas.microsoft.com/office/drawing/2014/main" id="{30DB4221-EDF4-5D64-9916-86A06FF23DE4}"/>
              </a:ext>
            </a:extLst>
          </p:cNvPr>
          <p:cNvSpPr/>
          <p:nvPr/>
        </p:nvSpPr>
        <p:spPr>
          <a:xfrm>
            <a:off x="8184000" y="4941000"/>
            <a:ext cx="1080000" cy="432000"/>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4">
            <a:extLst>
              <a:ext uri="{FF2B5EF4-FFF2-40B4-BE49-F238E27FC236}">
                <a16:creationId xmlns:a16="http://schemas.microsoft.com/office/drawing/2014/main" id="{FEEDFC41-7FA2-9B23-9B25-DD7E87138C26}"/>
              </a:ext>
            </a:extLst>
          </p:cNvPr>
          <p:cNvSpPr/>
          <p:nvPr/>
        </p:nvSpPr>
        <p:spPr>
          <a:xfrm rot="10800000">
            <a:off x="6600000" y="4437000"/>
            <a:ext cx="2736000" cy="432000"/>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4">
            <a:extLst>
              <a:ext uri="{FF2B5EF4-FFF2-40B4-BE49-F238E27FC236}">
                <a16:creationId xmlns:a16="http://schemas.microsoft.com/office/drawing/2014/main" id="{CBFBECA9-A106-59E5-BDDB-8E181B629620}"/>
              </a:ext>
            </a:extLst>
          </p:cNvPr>
          <p:cNvSpPr/>
          <p:nvPr/>
        </p:nvSpPr>
        <p:spPr>
          <a:xfrm rot="10800000">
            <a:off x="6600000" y="4015998"/>
            <a:ext cx="2736000" cy="420999"/>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4">
            <a:extLst>
              <a:ext uri="{FF2B5EF4-FFF2-40B4-BE49-F238E27FC236}">
                <a16:creationId xmlns:a16="http://schemas.microsoft.com/office/drawing/2014/main" id="{27ADDD32-BBF6-0340-A8EF-9B63901AB01E}"/>
              </a:ext>
            </a:extLst>
          </p:cNvPr>
          <p:cNvSpPr/>
          <p:nvPr/>
        </p:nvSpPr>
        <p:spPr>
          <a:xfrm rot="10800000">
            <a:off x="6600000" y="3581690"/>
            <a:ext cx="2736000" cy="423308"/>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11D7C0F0-2C6D-490A-EDAD-1310ADBF8F18}"/>
              </a:ext>
            </a:extLst>
          </p:cNvPr>
          <p:cNvSpPr/>
          <p:nvPr/>
        </p:nvSpPr>
        <p:spPr>
          <a:xfrm>
            <a:off x="8112000" y="4797000"/>
            <a:ext cx="144000" cy="14400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099084E-695E-442F-7FD4-1BD414C3D945}"/>
              </a:ext>
            </a:extLst>
          </p:cNvPr>
          <p:cNvSpPr/>
          <p:nvPr/>
        </p:nvSpPr>
        <p:spPr>
          <a:xfrm>
            <a:off x="7536000" y="4797000"/>
            <a:ext cx="144000" cy="14400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8B54C3C8-75D7-36C1-62FB-93E03836ADDD}"/>
              </a:ext>
            </a:extLst>
          </p:cNvPr>
          <p:cNvSpPr/>
          <p:nvPr/>
        </p:nvSpPr>
        <p:spPr>
          <a:xfrm>
            <a:off x="7104000" y="4869000"/>
            <a:ext cx="144000" cy="14400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4">
            <a:extLst>
              <a:ext uri="{FF2B5EF4-FFF2-40B4-BE49-F238E27FC236}">
                <a16:creationId xmlns:a16="http://schemas.microsoft.com/office/drawing/2014/main" id="{ADFCE488-C991-07E4-2F9B-5C2DC7D77B07}"/>
              </a:ext>
            </a:extLst>
          </p:cNvPr>
          <p:cNvSpPr/>
          <p:nvPr/>
        </p:nvSpPr>
        <p:spPr>
          <a:xfrm rot="10800000">
            <a:off x="6599780" y="3519917"/>
            <a:ext cx="2817508" cy="1349081"/>
          </a:xfrm>
          <a:custGeom>
            <a:avLst/>
            <a:gdLst>
              <a:gd name="connsiteX0" fmla="*/ 0 w 1080000"/>
              <a:gd name="connsiteY0" fmla="*/ 0 h 1008000"/>
              <a:gd name="connsiteX1" fmla="*/ 1080000 w 1080000"/>
              <a:gd name="connsiteY1" fmla="*/ 0 h 1008000"/>
              <a:gd name="connsiteX2" fmla="*/ 1080000 w 1080000"/>
              <a:gd name="connsiteY2" fmla="*/ 1008000 h 1008000"/>
              <a:gd name="connsiteX3" fmla="*/ 0 w 1080000"/>
              <a:gd name="connsiteY3" fmla="*/ 1008000 h 1008000"/>
              <a:gd name="connsiteX4" fmla="*/ 0 w 1080000"/>
              <a:gd name="connsiteY4" fmla="*/ 0 h 1008000"/>
              <a:gd name="connsiteX0" fmla="*/ 1080000 w 1171440"/>
              <a:gd name="connsiteY0" fmla="*/ 0 h 1008000"/>
              <a:gd name="connsiteX1" fmla="*/ 1080000 w 1171440"/>
              <a:gd name="connsiteY1" fmla="*/ 1008000 h 1008000"/>
              <a:gd name="connsiteX2" fmla="*/ 0 w 1171440"/>
              <a:gd name="connsiteY2" fmla="*/ 1008000 h 1008000"/>
              <a:gd name="connsiteX3" fmla="*/ 0 w 1171440"/>
              <a:gd name="connsiteY3" fmla="*/ 0 h 1008000"/>
              <a:gd name="connsiteX4" fmla="*/ 1171440 w 1171440"/>
              <a:gd name="connsiteY4" fmla="*/ 91440 h 1008000"/>
              <a:gd name="connsiteX0" fmla="*/ 1080000 w 1080000"/>
              <a:gd name="connsiteY0" fmla="*/ 0 h 1008000"/>
              <a:gd name="connsiteX1" fmla="*/ 1080000 w 1080000"/>
              <a:gd name="connsiteY1" fmla="*/ 1008000 h 1008000"/>
              <a:gd name="connsiteX2" fmla="*/ 0 w 1080000"/>
              <a:gd name="connsiteY2" fmla="*/ 1008000 h 1008000"/>
              <a:gd name="connsiteX3" fmla="*/ 0 w 1080000"/>
              <a:gd name="connsiteY3" fmla="*/ 0 h 1008000"/>
              <a:gd name="connsiteX0" fmla="*/ 1080000 w 1080000"/>
              <a:gd name="connsiteY0" fmla="*/ 1008000 h 1008000"/>
              <a:gd name="connsiteX1" fmla="*/ 0 w 1080000"/>
              <a:gd name="connsiteY1" fmla="*/ 1008000 h 1008000"/>
              <a:gd name="connsiteX2" fmla="*/ 0 w 1080000"/>
              <a:gd name="connsiteY2" fmla="*/ 0 h 1008000"/>
            </a:gdLst>
            <a:ahLst/>
            <a:cxnLst>
              <a:cxn ang="0">
                <a:pos x="connsiteX0" y="connsiteY0"/>
              </a:cxn>
              <a:cxn ang="0">
                <a:pos x="connsiteX1" y="connsiteY1"/>
              </a:cxn>
              <a:cxn ang="0">
                <a:pos x="connsiteX2" y="connsiteY2"/>
              </a:cxn>
            </a:cxnLst>
            <a:rect l="l" t="t" r="r" b="b"/>
            <a:pathLst>
              <a:path w="1080000" h="1008000">
                <a:moveTo>
                  <a:pt x="1080000" y="1008000"/>
                </a:moveTo>
                <a:lnTo>
                  <a:pt x="0" y="1008000"/>
                </a:lnTo>
                <a:lnTo>
                  <a:pt x="0" y="0"/>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15BF77AC-2A29-3ACA-C223-F4BDF91AB192}"/>
              </a:ext>
            </a:extLst>
          </p:cNvPr>
          <p:cNvSpPr/>
          <p:nvPr/>
        </p:nvSpPr>
        <p:spPr>
          <a:xfrm>
            <a:off x="9304360" y="4794548"/>
            <a:ext cx="144000" cy="129923"/>
          </a:xfrm>
          <a:prstGeom prst="ellipse">
            <a:avLst/>
          </a:prstGeom>
          <a:solidFill>
            <a:schemeClr val="accent2"/>
          </a:solidFill>
          <a:ln>
            <a:solidFill>
              <a:srgbClr val="0053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2331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a:extLst>
              <a:ext uri="{FF2B5EF4-FFF2-40B4-BE49-F238E27FC236}">
                <a16:creationId xmlns:a16="http://schemas.microsoft.com/office/drawing/2014/main" id="{2BF6FB57-5D53-93FA-1073-A4CE0DE1FD86}"/>
              </a:ext>
            </a:extLst>
          </p:cNvPr>
          <p:cNvGraphicFramePr>
            <a:graphicFrameLocks noGrp="1"/>
          </p:cNvGraphicFramePr>
          <p:nvPr>
            <p:extLst>
              <p:ext uri="{D42A27DB-BD31-4B8C-83A1-F6EECF244321}">
                <p14:modId xmlns:p14="http://schemas.microsoft.com/office/powerpoint/2010/main" val="1129172499"/>
              </p:ext>
            </p:extLst>
          </p:nvPr>
        </p:nvGraphicFramePr>
        <p:xfrm>
          <a:off x="984000" y="1881000"/>
          <a:ext cx="5122213" cy="4068000"/>
        </p:xfrm>
        <a:graphic>
          <a:graphicData uri="http://schemas.openxmlformats.org/drawingml/2006/table">
            <a:tbl>
              <a:tblPr firstRow="1" firstCol="1" bandRow="1">
                <a:tableStyleId>{5C22544A-7EE6-4342-B048-85BDC9FD1C3A}</a:tableStyleId>
              </a:tblPr>
              <a:tblGrid>
                <a:gridCol w="288000">
                  <a:extLst>
                    <a:ext uri="{9D8B030D-6E8A-4147-A177-3AD203B41FA5}">
                      <a16:colId xmlns:a16="http://schemas.microsoft.com/office/drawing/2014/main" val="2800595575"/>
                    </a:ext>
                  </a:extLst>
                </a:gridCol>
                <a:gridCol w="2026213">
                  <a:extLst>
                    <a:ext uri="{9D8B030D-6E8A-4147-A177-3AD203B41FA5}">
                      <a16:colId xmlns:a16="http://schemas.microsoft.com/office/drawing/2014/main" val="2785446384"/>
                    </a:ext>
                  </a:extLst>
                </a:gridCol>
                <a:gridCol w="1296000">
                  <a:extLst>
                    <a:ext uri="{9D8B030D-6E8A-4147-A177-3AD203B41FA5}">
                      <a16:colId xmlns:a16="http://schemas.microsoft.com/office/drawing/2014/main" val="3168869024"/>
                    </a:ext>
                  </a:extLst>
                </a:gridCol>
                <a:gridCol w="432000">
                  <a:extLst>
                    <a:ext uri="{9D8B030D-6E8A-4147-A177-3AD203B41FA5}">
                      <a16:colId xmlns:a16="http://schemas.microsoft.com/office/drawing/2014/main" val="4178350061"/>
                    </a:ext>
                  </a:extLst>
                </a:gridCol>
                <a:gridCol w="648000">
                  <a:extLst>
                    <a:ext uri="{9D8B030D-6E8A-4147-A177-3AD203B41FA5}">
                      <a16:colId xmlns:a16="http://schemas.microsoft.com/office/drawing/2014/main" val="1632974753"/>
                    </a:ext>
                  </a:extLst>
                </a:gridCol>
                <a:gridCol w="432000">
                  <a:extLst>
                    <a:ext uri="{9D8B030D-6E8A-4147-A177-3AD203B41FA5}">
                      <a16:colId xmlns:a16="http://schemas.microsoft.com/office/drawing/2014/main" val="2219294940"/>
                    </a:ext>
                  </a:extLst>
                </a:gridCol>
              </a:tblGrid>
              <a:tr h="504000">
                <a:tc>
                  <a:txBody>
                    <a:bodyPr/>
                    <a:lstStyle/>
                    <a:p>
                      <a:pPr algn="ctr" fontAlgn="ctr"/>
                      <a:endParaRPr lang="ja-JP" altLang="en-US" sz="1400" b="0" i="0" u="none" strike="noStrike" dirty="0">
                        <a:solidFill>
                          <a:srgbClr val="000000"/>
                        </a:solidFill>
                        <a:effectLst/>
                        <a:latin typeface="+mn-ea"/>
                        <a:ea typeface="+mn-ea"/>
                      </a:endParaRPr>
                    </a:p>
                  </a:txBody>
                  <a:tcPr marL="0" marR="0" marT="0" marB="0"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船種</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代替燃料・</a:t>
                      </a:r>
                      <a:endParaRPr lang="en-US" altLang="ja-JP" sz="1400" u="none" strike="noStrike" dirty="0">
                        <a:effectLst/>
                        <a:latin typeface="BIZ UDPゴシック" panose="020B0400000000000000" pitchFamily="50" charset="-128"/>
                        <a:ea typeface="BIZ UDPゴシック" panose="020B0400000000000000" pitchFamily="50" charset="-128"/>
                      </a:endParaRPr>
                    </a:p>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風力推進</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fontAlgn="ctr"/>
                      <a:r>
                        <a:rPr lang="ja-JP" altLang="en-US" sz="1400" u="none" strike="noStrike">
                          <a:effectLst/>
                          <a:latin typeface="BIZ UDPゴシック" panose="020B0400000000000000" pitchFamily="50" charset="-128"/>
                          <a:ea typeface="BIZ UDPゴシック" panose="020B0400000000000000" pitchFamily="50" charset="-128"/>
                        </a:rPr>
                        <a:t>隻数</a:t>
                      </a:r>
                      <a:endParaRPr lang="ja-JP" altLang="en-US"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gridSpan="2">
                  <a:txBody>
                    <a:bodyPr/>
                    <a:lstStyle/>
                    <a:p>
                      <a:pPr algn="ctr" fontAlgn="ctr"/>
                      <a:r>
                        <a:rPr lang="ja-JP" altLang="en-US" sz="1400" u="none" strike="noStrike">
                          <a:effectLst/>
                          <a:latin typeface="BIZ UDPゴシック" panose="020B0400000000000000" pitchFamily="50" charset="-128"/>
                          <a:ea typeface="BIZ UDPゴシック" panose="020B0400000000000000" pitchFamily="50" charset="-128"/>
                        </a:rPr>
                        <a:t>建造国</a:t>
                      </a:r>
                      <a:endParaRPr lang="ja-JP" altLang="en-US"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pPr algn="ctr" fontAlgn="ctr"/>
                      <a:endParaRPr lang="ja-JP" altLang="en-US" sz="1400" b="0" i="0" u="none" strike="noStrike">
                        <a:solidFill>
                          <a:srgbClr val="000000"/>
                        </a:solidFill>
                        <a:effectLst/>
                        <a:latin typeface="+mn-ea"/>
                        <a:ea typeface="+mn-ea"/>
                      </a:endParaRPr>
                    </a:p>
                  </a:txBody>
                  <a:tcPr marL="36000" marR="36000" marT="497" marB="0"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3065871"/>
                  </a:ext>
                </a:extLst>
              </a:tr>
              <a:tr h="324000">
                <a:tc>
                  <a:txBody>
                    <a:bodyPr/>
                    <a:lstStyle/>
                    <a:p>
                      <a:pPr algn="ctr" fontAlgn="ctr"/>
                      <a:r>
                        <a:rPr lang="en-US" altLang="ja-JP" sz="1400" b="1" u="none" strike="noStrike">
                          <a:solidFill>
                            <a:schemeClr val="accent1"/>
                          </a:solidFill>
                          <a:effectLst/>
                          <a:latin typeface="+mn-ea"/>
                          <a:ea typeface="+mn-ea"/>
                        </a:rPr>
                        <a:t>1</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381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zh-TW"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7050RT</a:t>
                      </a:r>
                      <a:r>
                        <a:rPr lang="ja-JP" altLang="en-US"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型</a:t>
                      </a:r>
                      <a:r>
                        <a:rPr lang="zh-TW" altLang="en-US"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自動車</a:t>
                      </a:r>
                      <a:r>
                        <a:rPr lang="ja-JP" altLang="en-US"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運搬</a:t>
                      </a:r>
                      <a:r>
                        <a:rPr lang="zh-TW" altLang="en-US"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船</a:t>
                      </a:r>
                      <a:endParaRPr lang="zh-TW" altLang="en-US" sz="13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381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LNG</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381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6</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381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日本</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381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381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3892333"/>
                  </a:ext>
                </a:extLst>
              </a:tr>
              <a:tr h="324000">
                <a:tc>
                  <a:txBody>
                    <a:bodyPr/>
                    <a:lstStyle/>
                    <a:p>
                      <a:pPr algn="ctr" fontAlgn="ctr"/>
                      <a:r>
                        <a:rPr lang="en-US" altLang="ja-JP" sz="1400" b="1" u="none" strike="noStrike">
                          <a:solidFill>
                            <a:schemeClr val="accent1"/>
                          </a:solidFill>
                          <a:effectLst/>
                          <a:latin typeface="+mn-ea"/>
                          <a:ea typeface="+mn-ea"/>
                        </a:rPr>
                        <a:t>2</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zh-TW"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7050RT</a:t>
                      </a:r>
                      <a:r>
                        <a:rPr lang="ja-JP" altLang="en-US"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型</a:t>
                      </a:r>
                      <a:r>
                        <a:rPr lang="zh-TW" altLang="en-US"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自動車</a:t>
                      </a:r>
                      <a:r>
                        <a:rPr lang="ja-JP" altLang="en-US"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運搬</a:t>
                      </a:r>
                      <a:r>
                        <a:rPr lang="zh-TW" altLang="en-US" sz="13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船</a:t>
                      </a:r>
                      <a:endParaRPr lang="zh-TW" altLang="en-US" sz="13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LNG</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4</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日本</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9575274"/>
                  </a:ext>
                </a:extLst>
              </a:tr>
              <a:tr h="324000">
                <a:tc>
                  <a:txBody>
                    <a:bodyPr/>
                    <a:lstStyle/>
                    <a:p>
                      <a:pPr algn="ctr" fontAlgn="ctr"/>
                      <a:r>
                        <a:rPr lang="en-US" altLang="ja-JP" sz="1400" b="1" i="0" u="none" strike="noStrike">
                          <a:solidFill>
                            <a:schemeClr val="accent1"/>
                          </a:solidFill>
                          <a:effectLst/>
                          <a:latin typeface="+mn-ea"/>
                          <a:ea typeface="+mn-ea"/>
                        </a:rPr>
                        <a:t>3</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ケープサイズ</a:t>
                      </a: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BC</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LNG</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7</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中国</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2672635"/>
                  </a:ext>
                </a:extLst>
              </a:tr>
              <a:tr h="324000">
                <a:tc>
                  <a:txBody>
                    <a:bodyPr/>
                    <a:lstStyle/>
                    <a:p>
                      <a:pPr algn="ctr" fontAlgn="ctr"/>
                      <a:r>
                        <a:rPr lang="en-US" altLang="ja-JP" sz="1400" b="1" i="0" u="none" strike="noStrike">
                          <a:solidFill>
                            <a:schemeClr val="accent1"/>
                          </a:solidFill>
                          <a:effectLst/>
                          <a:latin typeface="+mn-ea"/>
                          <a:ea typeface="+mn-ea"/>
                        </a:rPr>
                        <a:t>4</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ケープサイズ</a:t>
                      </a: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BC</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LNG</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1</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日本</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0205835"/>
                  </a:ext>
                </a:extLst>
              </a:tr>
              <a:tr h="324000">
                <a:tc>
                  <a:txBody>
                    <a:bodyPr/>
                    <a:lstStyle/>
                    <a:p>
                      <a:pPr algn="ctr" fontAlgn="ctr"/>
                      <a:r>
                        <a:rPr lang="en-US" altLang="ja-JP" sz="1400" b="1" i="0" u="none" strike="noStrike">
                          <a:solidFill>
                            <a:schemeClr val="accent1"/>
                          </a:solidFill>
                          <a:effectLst/>
                          <a:latin typeface="+mn-ea"/>
                          <a:ea typeface="+mn-ea"/>
                        </a:rPr>
                        <a:t>5</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95BC</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LNG+</a:t>
                      </a: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風力</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1</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日本</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581155"/>
                  </a:ext>
                </a:extLst>
              </a:tr>
              <a:tr h="324000">
                <a:tc>
                  <a:txBody>
                    <a:bodyPr/>
                    <a:lstStyle/>
                    <a:p>
                      <a:pPr algn="ctr" fontAlgn="ctr"/>
                      <a:r>
                        <a:rPr lang="en-US" altLang="ja-JP" sz="1400" b="1" u="none" strike="noStrike">
                          <a:solidFill>
                            <a:schemeClr val="accent1"/>
                          </a:solidFill>
                          <a:effectLst/>
                          <a:latin typeface="+mn-ea"/>
                          <a:ea typeface="+mn-ea"/>
                        </a:rPr>
                        <a:t>6</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42BC</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風力</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3</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日本</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7714680"/>
                  </a:ext>
                </a:extLst>
              </a:tr>
              <a:tr h="324000">
                <a:tc>
                  <a:txBody>
                    <a:bodyPr/>
                    <a:lstStyle/>
                    <a:p>
                      <a:pPr algn="ctr" fontAlgn="ctr"/>
                      <a:r>
                        <a:rPr lang="en-US" altLang="ja-JP" sz="1400" b="1" u="none" strike="noStrike">
                          <a:solidFill>
                            <a:schemeClr val="accent1"/>
                          </a:solidFill>
                          <a:effectLst/>
                          <a:latin typeface="+mn-ea"/>
                          <a:ea typeface="+mn-ea"/>
                        </a:rPr>
                        <a:t>7</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92BC</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3</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日本</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dirty="0">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2895367"/>
                  </a:ext>
                </a:extLst>
              </a:tr>
              <a:tr h="324000">
                <a:tc>
                  <a:txBody>
                    <a:bodyPr/>
                    <a:lstStyle/>
                    <a:p>
                      <a:pPr algn="ctr" fontAlgn="ctr"/>
                      <a:r>
                        <a:rPr lang="en-US" altLang="ja-JP" sz="1400" b="1" u="none" strike="noStrike" dirty="0">
                          <a:solidFill>
                            <a:schemeClr val="accent1"/>
                          </a:solidFill>
                          <a:effectLst/>
                          <a:latin typeface="+mn-ea"/>
                          <a:ea typeface="+mn-ea"/>
                        </a:rPr>
                        <a:t>8</a:t>
                      </a:r>
                      <a:endParaRPr lang="en-US" altLang="ja-JP" sz="1400" b="1" i="0" u="none" strike="noStrike" dirty="0">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VLCC</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LNG</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6</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中国</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0836520"/>
                  </a:ext>
                </a:extLst>
              </a:tr>
              <a:tr h="324000">
                <a:tc>
                  <a:txBody>
                    <a:bodyPr/>
                    <a:lstStyle/>
                    <a:p>
                      <a:pPr algn="ctr" fontAlgn="ctr"/>
                      <a:r>
                        <a:rPr lang="en-US" altLang="ja-JP" sz="1400" b="1" u="none" strike="noStrike">
                          <a:solidFill>
                            <a:schemeClr val="accent1"/>
                          </a:solidFill>
                          <a:effectLst/>
                          <a:latin typeface="+mn-ea"/>
                          <a:ea typeface="+mn-ea"/>
                        </a:rPr>
                        <a:t>9</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zh-TW"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重量物運搬船</a:t>
                      </a:r>
                      <a:endParaRPr lang="zh-TW"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1</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中国</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9023888"/>
                  </a:ext>
                </a:extLst>
              </a:tr>
              <a:tr h="324000">
                <a:tc>
                  <a:txBody>
                    <a:bodyPr/>
                    <a:lstStyle/>
                    <a:p>
                      <a:pPr algn="ctr" fontAlgn="ctr"/>
                      <a:r>
                        <a:rPr lang="en-US" altLang="ja-JP" sz="1400" b="1" u="none" strike="noStrike">
                          <a:solidFill>
                            <a:schemeClr val="accent1"/>
                          </a:solidFill>
                          <a:effectLst/>
                          <a:latin typeface="+mn-ea"/>
                          <a:ea typeface="+mn-ea"/>
                        </a:rPr>
                        <a:t>10</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メタノール運搬船</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メタノール</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1</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韓国</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9391242"/>
                  </a:ext>
                </a:extLst>
              </a:tr>
              <a:tr h="324000">
                <a:tc>
                  <a:txBody>
                    <a:bodyPr/>
                    <a:lstStyle/>
                    <a:p>
                      <a:pPr algn="ctr" fontAlgn="ctr"/>
                      <a:r>
                        <a:rPr lang="en-US" altLang="ja-JP" sz="1400" b="1" u="none" strike="noStrike">
                          <a:solidFill>
                            <a:schemeClr val="accent1"/>
                          </a:solidFill>
                          <a:effectLst/>
                          <a:latin typeface="+mn-ea"/>
                          <a:ea typeface="+mn-ea"/>
                        </a:rPr>
                        <a:t>11</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液化エタン船</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エタン</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3</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韓国</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dirty="0">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738225"/>
                  </a:ext>
                </a:extLst>
              </a:tr>
            </a:tbl>
          </a:graphicData>
        </a:graphic>
      </p:graphicFrame>
      <p:sp>
        <p:nvSpPr>
          <p:cNvPr id="6" name="タイトル 2">
            <a:extLst>
              <a:ext uri="{FF2B5EF4-FFF2-40B4-BE49-F238E27FC236}">
                <a16:creationId xmlns:a16="http://schemas.microsoft.com/office/drawing/2014/main" id="{71ACD98F-12B9-E5E7-C925-7B7A9D330C80}"/>
              </a:ext>
            </a:extLst>
          </p:cNvPr>
          <p:cNvSpPr>
            <a:spLocks noGrp="1"/>
          </p:cNvSpPr>
          <p:nvPr>
            <p:ph type="title"/>
          </p:nvPr>
        </p:nvSpPr>
        <p:spPr>
          <a:xfrm>
            <a:off x="1488000" y="274638"/>
            <a:ext cx="9726100" cy="323850"/>
          </a:xfrm>
        </p:spPr>
        <p:txBody>
          <a:bodyPr/>
          <a:lstStyle/>
          <a:p>
            <a:r>
              <a:rPr lang="zh-TW" altLang="en-US">
                <a:latin typeface="BIZ UDPゴシック" panose="020B0400000000000000" pitchFamily="50" charset="-128"/>
                <a:ea typeface="BIZ UDPゴシック" panose="020B0400000000000000" pitchFamily="50" charset="-128"/>
              </a:rPr>
              <a:t>新造船建造監理事業</a:t>
            </a:r>
            <a:r>
              <a:rPr lang="ja-JP" altLang="en-US">
                <a:latin typeface="BIZ UDPゴシック" panose="020B0400000000000000" pitchFamily="50" charset="-128"/>
                <a:ea typeface="BIZ UDPゴシック" panose="020B0400000000000000" pitchFamily="50" charset="-128"/>
              </a:rPr>
              <a:t>　</a:t>
            </a:r>
          </a:p>
        </p:txBody>
      </p:sp>
      <p:sp>
        <p:nvSpPr>
          <p:cNvPr id="8" name="正方形/長方形 7">
            <a:extLst>
              <a:ext uri="{FF2B5EF4-FFF2-40B4-BE49-F238E27FC236}">
                <a16:creationId xmlns:a16="http://schemas.microsoft.com/office/drawing/2014/main" id="{2CF8C41B-39BD-2A02-D7D9-AB0A4D4D0B42}"/>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graphicFrame>
        <p:nvGraphicFramePr>
          <p:cNvPr id="7" name="表 6">
            <a:extLst>
              <a:ext uri="{FF2B5EF4-FFF2-40B4-BE49-F238E27FC236}">
                <a16:creationId xmlns:a16="http://schemas.microsoft.com/office/drawing/2014/main" id="{6C4CD39A-D6F7-A572-FC1F-CD7ECC1E51A5}"/>
              </a:ext>
            </a:extLst>
          </p:cNvPr>
          <p:cNvGraphicFramePr>
            <a:graphicFrameLocks noGrp="1"/>
          </p:cNvGraphicFramePr>
          <p:nvPr>
            <p:extLst>
              <p:ext uri="{D42A27DB-BD31-4B8C-83A1-F6EECF244321}">
                <p14:modId xmlns:p14="http://schemas.microsoft.com/office/powerpoint/2010/main" val="1132489838"/>
              </p:ext>
            </p:extLst>
          </p:nvPr>
        </p:nvGraphicFramePr>
        <p:xfrm>
          <a:off x="6168000" y="1881000"/>
          <a:ext cx="5040000" cy="4068000"/>
        </p:xfrm>
        <a:graphic>
          <a:graphicData uri="http://schemas.openxmlformats.org/drawingml/2006/table">
            <a:tbl>
              <a:tblPr firstRow="1" firstCol="1" bandRow="1">
                <a:tableStyleId>{5C22544A-7EE6-4342-B048-85BDC9FD1C3A}</a:tableStyleId>
              </a:tblPr>
              <a:tblGrid>
                <a:gridCol w="288000">
                  <a:extLst>
                    <a:ext uri="{9D8B030D-6E8A-4147-A177-3AD203B41FA5}">
                      <a16:colId xmlns:a16="http://schemas.microsoft.com/office/drawing/2014/main" val="2800595575"/>
                    </a:ext>
                  </a:extLst>
                </a:gridCol>
                <a:gridCol w="1944000">
                  <a:extLst>
                    <a:ext uri="{9D8B030D-6E8A-4147-A177-3AD203B41FA5}">
                      <a16:colId xmlns:a16="http://schemas.microsoft.com/office/drawing/2014/main" val="2785446384"/>
                    </a:ext>
                  </a:extLst>
                </a:gridCol>
                <a:gridCol w="1296000">
                  <a:extLst>
                    <a:ext uri="{9D8B030D-6E8A-4147-A177-3AD203B41FA5}">
                      <a16:colId xmlns:a16="http://schemas.microsoft.com/office/drawing/2014/main" val="3168869024"/>
                    </a:ext>
                  </a:extLst>
                </a:gridCol>
                <a:gridCol w="432000">
                  <a:extLst>
                    <a:ext uri="{9D8B030D-6E8A-4147-A177-3AD203B41FA5}">
                      <a16:colId xmlns:a16="http://schemas.microsoft.com/office/drawing/2014/main" val="4178350061"/>
                    </a:ext>
                  </a:extLst>
                </a:gridCol>
                <a:gridCol w="648000">
                  <a:extLst>
                    <a:ext uri="{9D8B030D-6E8A-4147-A177-3AD203B41FA5}">
                      <a16:colId xmlns:a16="http://schemas.microsoft.com/office/drawing/2014/main" val="1632974753"/>
                    </a:ext>
                  </a:extLst>
                </a:gridCol>
                <a:gridCol w="432000">
                  <a:extLst>
                    <a:ext uri="{9D8B030D-6E8A-4147-A177-3AD203B41FA5}">
                      <a16:colId xmlns:a16="http://schemas.microsoft.com/office/drawing/2014/main" val="3339749245"/>
                    </a:ext>
                  </a:extLst>
                </a:gridCol>
              </a:tblGrid>
              <a:tr h="504000">
                <a:tc>
                  <a:txBody>
                    <a:bodyPr/>
                    <a:lstStyle/>
                    <a:p>
                      <a:pPr algn="ctr" fontAlgn="ctr"/>
                      <a:endParaRPr lang="ja-JP" altLang="en-US" sz="1400" b="0" i="0" u="none" strike="noStrike">
                        <a:solidFill>
                          <a:srgbClr val="000000"/>
                        </a:solidFill>
                        <a:effectLst/>
                        <a:latin typeface="+mn-ea"/>
                        <a:ea typeface="+mn-ea"/>
                      </a:endParaRPr>
                    </a:p>
                  </a:txBody>
                  <a:tcPr marL="0" marR="0" marT="0" marB="0"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fontAlgn="ctr"/>
                      <a:r>
                        <a:rPr lang="ja-JP" altLang="en-US" sz="1400" u="none" strike="noStrike">
                          <a:effectLst/>
                          <a:latin typeface="+mn-ea"/>
                          <a:ea typeface="+mn-ea"/>
                        </a:rPr>
                        <a:t>船種</a:t>
                      </a:r>
                      <a:endParaRPr lang="ja-JP" altLang="en-US" sz="1400" b="0" i="0" u="none" strike="noStrike">
                        <a:solidFill>
                          <a:srgbClr val="000000"/>
                        </a:solidFill>
                        <a:effectLst/>
                        <a:latin typeface="+mn-ea"/>
                        <a:ea typeface="+mn-ea"/>
                      </a:endParaRPr>
                    </a:p>
                  </a:txBody>
                  <a:tcPr marL="36000" marR="36000" marT="49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fontAlgn="ctr"/>
                      <a:r>
                        <a:rPr lang="ja-JP" altLang="en-US" sz="1400" u="none" strike="noStrike">
                          <a:effectLst/>
                          <a:latin typeface="+mn-ea"/>
                          <a:ea typeface="+mn-ea"/>
                        </a:rPr>
                        <a:t>代替燃料・</a:t>
                      </a:r>
                      <a:endParaRPr lang="en-US" altLang="ja-JP" sz="1400" u="none" strike="noStrike">
                        <a:effectLst/>
                        <a:latin typeface="+mn-ea"/>
                        <a:ea typeface="+mn-ea"/>
                      </a:endParaRPr>
                    </a:p>
                    <a:p>
                      <a:pPr algn="ctr" fontAlgn="ctr"/>
                      <a:r>
                        <a:rPr lang="ja-JP" altLang="en-US" sz="1400" u="none" strike="noStrike">
                          <a:effectLst/>
                          <a:latin typeface="+mn-ea"/>
                          <a:ea typeface="+mn-ea"/>
                        </a:rPr>
                        <a:t>風力推進</a:t>
                      </a:r>
                      <a:endParaRPr lang="ja-JP" altLang="en-US" sz="1400" b="0" i="0" u="none" strike="noStrike">
                        <a:solidFill>
                          <a:srgbClr val="000000"/>
                        </a:solidFill>
                        <a:effectLst/>
                        <a:latin typeface="+mn-ea"/>
                        <a:ea typeface="+mn-ea"/>
                      </a:endParaRPr>
                    </a:p>
                  </a:txBody>
                  <a:tcPr marL="36000" marR="36000" marT="49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fontAlgn="ctr"/>
                      <a:r>
                        <a:rPr lang="ja-JP" altLang="en-US" sz="1400" u="none" strike="noStrike">
                          <a:effectLst/>
                          <a:latin typeface="+mn-ea"/>
                          <a:ea typeface="+mn-ea"/>
                        </a:rPr>
                        <a:t>隻数</a:t>
                      </a:r>
                      <a:endParaRPr lang="ja-JP" altLang="en-US" sz="1400" b="0" i="0" u="none" strike="noStrike">
                        <a:solidFill>
                          <a:srgbClr val="000000"/>
                        </a:solidFill>
                        <a:effectLst/>
                        <a:latin typeface="+mn-ea"/>
                        <a:ea typeface="+mn-ea"/>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gridSpan="2">
                  <a:txBody>
                    <a:bodyPr/>
                    <a:lstStyle/>
                    <a:p>
                      <a:pPr algn="ctr" fontAlgn="ctr"/>
                      <a:r>
                        <a:rPr lang="ja-JP" altLang="en-US" sz="1400" u="none" strike="noStrike">
                          <a:effectLst/>
                          <a:latin typeface="+mn-ea"/>
                          <a:ea typeface="+mn-ea"/>
                        </a:rPr>
                        <a:t>建造国</a:t>
                      </a:r>
                      <a:endParaRPr lang="ja-JP" altLang="en-US" sz="1400" b="0" i="0" u="none" strike="noStrike">
                        <a:solidFill>
                          <a:srgbClr val="000000"/>
                        </a:solidFill>
                        <a:effectLst/>
                        <a:latin typeface="+mn-ea"/>
                        <a:ea typeface="+mn-ea"/>
                      </a:endParaRPr>
                    </a:p>
                  </a:txBody>
                  <a:tcPr marL="36000" marR="36000" marT="497" marB="0"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pPr algn="ctr" fontAlgn="ctr"/>
                      <a:endParaRPr lang="ja-JP" altLang="en-US" sz="1400" b="0" i="0" u="none" strike="noStrike">
                        <a:solidFill>
                          <a:srgbClr val="000000"/>
                        </a:solidFill>
                        <a:effectLst/>
                        <a:latin typeface="+mn-ea"/>
                        <a:ea typeface="+mn-ea"/>
                      </a:endParaRPr>
                    </a:p>
                  </a:txBody>
                  <a:tcPr marL="36000" marR="36000" marT="497" marB="0"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3065871"/>
                  </a:ext>
                </a:extLst>
              </a:tr>
              <a:tr h="324000">
                <a:tc>
                  <a:txBody>
                    <a:bodyPr/>
                    <a:lstStyle/>
                    <a:p>
                      <a:pPr algn="ctr" fontAlgn="ctr"/>
                      <a:r>
                        <a:rPr lang="en-US" altLang="ja-JP" sz="1400" b="1" u="none" strike="noStrike">
                          <a:solidFill>
                            <a:schemeClr val="accent1"/>
                          </a:solidFill>
                          <a:effectLst/>
                          <a:latin typeface="+mn-ea"/>
                          <a:ea typeface="+mn-ea"/>
                        </a:rPr>
                        <a:t>12</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液化エタン船</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エタン</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3</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韓国</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7243132"/>
                  </a:ext>
                </a:extLst>
              </a:tr>
              <a:tr h="324000">
                <a:tc>
                  <a:txBody>
                    <a:bodyPr/>
                    <a:lstStyle/>
                    <a:p>
                      <a:pPr algn="ctr" fontAlgn="ctr"/>
                      <a:r>
                        <a:rPr lang="en-US" altLang="ja-JP" sz="1400" b="1" u="none" strike="noStrike">
                          <a:solidFill>
                            <a:schemeClr val="accent1"/>
                          </a:solidFill>
                          <a:effectLst/>
                          <a:latin typeface="+mn-ea"/>
                          <a:ea typeface="+mn-ea"/>
                        </a:rPr>
                        <a:t>13</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LPG/</a:t>
                      </a: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アンモニア運搬船</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LPG</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2</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韓国</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2760797"/>
                  </a:ext>
                </a:extLst>
              </a:tr>
              <a:tr h="324000">
                <a:tc>
                  <a:txBody>
                    <a:bodyPr/>
                    <a:lstStyle/>
                    <a:p>
                      <a:pPr algn="ctr" fontAlgn="ctr"/>
                      <a:r>
                        <a:rPr lang="en-US" altLang="ja-JP" sz="1400" b="1" u="none" strike="noStrike">
                          <a:solidFill>
                            <a:schemeClr val="accent1"/>
                          </a:solidFill>
                          <a:effectLst/>
                          <a:latin typeface="+mn-ea"/>
                          <a:ea typeface="+mn-ea"/>
                        </a:rPr>
                        <a:t>14</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LPG/</a:t>
                      </a: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アンモニア運搬船</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LPG</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4</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日本</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5371751"/>
                  </a:ext>
                </a:extLst>
              </a:tr>
              <a:tr h="324000">
                <a:tc>
                  <a:txBody>
                    <a:bodyPr/>
                    <a:lstStyle/>
                    <a:p>
                      <a:pPr algn="ctr" fontAlgn="ctr"/>
                      <a:r>
                        <a:rPr lang="en-US" altLang="ja-JP" sz="1400" b="1" u="none" strike="noStrike">
                          <a:solidFill>
                            <a:schemeClr val="accent1"/>
                          </a:solidFill>
                          <a:effectLst/>
                          <a:latin typeface="+mn-ea"/>
                          <a:ea typeface="+mn-ea"/>
                        </a:rPr>
                        <a:t>15</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LPG/</a:t>
                      </a: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アンモニア運搬船</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LPG</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2</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日本</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2123634"/>
                  </a:ext>
                </a:extLst>
              </a:tr>
              <a:tr h="324000">
                <a:tc>
                  <a:txBody>
                    <a:bodyPr/>
                    <a:lstStyle/>
                    <a:p>
                      <a:pPr algn="ctr" fontAlgn="ctr"/>
                      <a:r>
                        <a:rPr lang="en-US" altLang="ja-JP" sz="1400" b="1" u="none" strike="noStrike">
                          <a:solidFill>
                            <a:schemeClr val="accent1"/>
                          </a:solidFill>
                          <a:effectLst/>
                          <a:latin typeface="+mn-ea"/>
                          <a:ea typeface="+mn-ea"/>
                        </a:rPr>
                        <a:t>16</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LPG/</a:t>
                      </a: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アンモニア運搬船</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LPG</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2</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韓国</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8970067"/>
                  </a:ext>
                </a:extLst>
              </a:tr>
              <a:tr h="324000">
                <a:tc>
                  <a:txBody>
                    <a:bodyPr/>
                    <a:lstStyle/>
                    <a:p>
                      <a:pPr algn="ctr" fontAlgn="ctr"/>
                      <a:r>
                        <a:rPr lang="en-US" altLang="ja-JP" sz="1400" b="1" u="none" strike="noStrike">
                          <a:solidFill>
                            <a:schemeClr val="accent1"/>
                          </a:solidFill>
                          <a:effectLst/>
                          <a:latin typeface="+mn-ea"/>
                          <a:ea typeface="+mn-ea"/>
                        </a:rPr>
                        <a:t>17</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LNG</a:t>
                      </a: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運搬船</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LNG</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3</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韓国</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2795307"/>
                  </a:ext>
                </a:extLst>
              </a:tr>
              <a:tr h="324000">
                <a:tc>
                  <a:txBody>
                    <a:bodyPr/>
                    <a:lstStyle/>
                    <a:p>
                      <a:pPr algn="ctr" fontAlgn="ctr"/>
                      <a:r>
                        <a:rPr lang="en-US" altLang="ja-JP" sz="1400" b="1" u="none" strike="noStrike">
                          <a:solidFill>
                            <a:schemeClr val="accent1"/>
                          </a:solidFill>
                          <a:effectLst/>
                          <a:latin typeface="+mn-ea"/>
                          <a:ea typeface="+mn-ea"/>
                        </a:rPr>
                        <a:t>18</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LNG</a:t>
                      </a:r>
                      <a:r>
                        <a:rPr lang="ja-JP" alt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運搬船</a:t>
                      </a:r>
                      <a:endPar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LNG</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10</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韓国</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7198028"/>
                  </a:ext>
                </a:extLst>
              </a:tr>
              <a:tr h="324000">
                <a:tc>
                  <a:txBody>
                    <a:bodyPr/>
                    <a:lstStyle/>
                    <a:p>
                      <a:pPr algn="ctr" fontAlgn="ctr"/>
                      <a:r>
                        <a:rPr lang="en-US" altLang="ja-JP" sz="1400" b="1" i="0" u="none" strike="noStrike">
                          <a:solidFill>
                            <a:schemeClr val="accent1"/>
                          </a:solidFill>
                          <a:effectLst/>
                          <a:latin typeface="+mn-ea"/>
                          <a:ea typeface="+mn-ea"/>
                        </a:rPr>
                        <a:t>19</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LNG</a:t>
                      </a: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運搬船</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LNG</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4</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韓国</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5727454"/>
                  </a:ext>
                </a:extLst>
              </a:tr>
              <a:tr h="324000">
                <a:tc>
                  <a:txBody>
                    <a:bodyPr/>
                    <a:lstStyle/>
                    <a:p>
                      <a:pPr algn="ctr" fontAlgn="ctr"/>
                      <a:r>
                        <a:rPr lang="en-US" altLang="ja-JP" sz="1400" b="1" u="none" strike="noStrike">
                          <a:solidFill>
                            <a:schemeClr val="accent1"/>
                          </a:solidFill>
                          <a:effectLst/>
                          <a:latin typeface="+mn-ea"/>
                          <a:ea typeface="+mn-ea"/>
                        </a:rPr>
                        <a:t>20</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zh-TW"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北極域</a:t>
                      </a: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調査船</a:t>
                      </a:r>
                      <a:endParaRPr lang="zh-TW"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LNG</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1</a:t>
                      </a:r>
                      <a:endPar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日本</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07125"/>
                  </a:ext>
                </a:extLst>
              </a:tr>
              <a:tr h="324000">
                <a:tc>
                  <a:txBody>
                    <a:bodyPr/>
                    <a:lstStyle/>
                    <a:p>
                      <a:pPr algn="ctr" fontAlgn="ctr"/>
                      <a:r>
                        <a:rPr lang="en-US" altLang="ja-JP" sz="1400" b="1" u="none" strike="noStrike">
                          <a:solidFill>
                            <a:schemeClr val="accent1"/>
                          </a:solidFill>
                          <a:effectLst/>
                          <a:latin typeface="+mn-ea"/>
                          <a:ea typeface="+mn-ea"/>
                        </a:rPr>
                        <a:t>21</a:t>
                      </a:r>
                      <a:endParaRPr lang="en-US" altLang="ja-JP" sz="1400" b="1" i="0" u="none" strike="noStrike">
                        <a:solidFill>
                          <a:schemeClr val="accent1"/>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CSOV</a:t>
                      </a:r>
                      <a:endParaRPr 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a:t>
                      </a:r>
                      <a:endPar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2</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ベトナム</a:t>
                      </a:r>
                      <a:endPar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2697486"/>
                  </a:ext>
                </a:extLst>
              </a:tr>
              <a:tr h="324000">
                <a:tc>
                  <a:txBody>
                    <a:bodyPr/>
                    <a:lstStyle/>
                    <a:p>
                      <a:pPr algn="ctr" fontAlgn="ctr"/>
                      <a:r>
                        <a:rPr lang="en-US" altLang="ja-JP" sz="1400" b="1" i="0" u="none" strike="noStrike">
                          <a:solidFill>
                            <a:schemeClr val="accent1"/>
                          </a:solidFill>
                          <a:effectLst/>
                          <a:latin typeface="+mn-ea"/>
                          <a:ea typeface="+mn-ea"/>
                        </a:rPr>
                        <a:t>22</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13kTEU</a:t>
                      </a:r>
                      <a:r>
                        <a:rPr lang="ja-JP" alt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コンテナ船</a:t>
                      </a:r>
                      <a:endParaRPr lang="en-US"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endParaRP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a:t>
                      </a:r>
                    </a:p>
                  </a:txBody>
                  <a:tcPr marL="36000" marR="36000" marT="497"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400" b="0" i="0" u="none" strike="noStrike">
                          <a:solidFill>
                            <a:schemeClr val="tx1">
                              <a:lumMod val="75000"/>
                            </a:schemeClr>
                          </a:solidFill>
                          <a:effectLst/>
                          <a:latin typeface="BIZ UDPゴシック" panose="020B0400000000000000" pitchFamily="50" charset="-128"/>
                          <a:ea typeface="BIZ UDPゴシック" panose="020B0400000000000000" pitchFamily="50" charset="-128"/>
                        </a:rPr>
                        <a:t>6</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400" b="0" i="0" u="none" strike="noStrike" dirty="0">
                          <a:solidFill>
                            <a:schemeClr val="tx1">
                              <a:lumMod val="75000"/>
                            </a:schemeClr>
                          </a:solidFill>
                          <a:effectLst/>
                          <a:latin typeface="BIZ UDPゴシック" panose="020B0400000000000000" pitchFamily="50" charset="-128"/>
                          <a:ea typeface="BIZ UDPゴシック" panose="020B0400000000000000" pitchFamily="50" charset="-128"/>
                        </a:rPr>
                        <a:t>日本</a:t>
                      </a: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ja-JP" altLang="en-US" sz="1400" b="0" i="0" u="none" strike="noStrike" dirty="0">
                        <a:solidFill>
                          <a:schemeClr val="tx1">
                            <a:lumMod val="75000"/>
                          </a:schemeClr>
                        </a:solidFill>
                        <a:effectLst/>
                        <a:latin typeface="+mn-ea"/>
                        <a:ea typeface="+mn-ea"/>
                      </a:endParaRPr>
                    </a:p>
                  </a:txBody>
                  <a:tcPr marL="0" marR="0"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7597775"/>
                  </a:ext>
                </a:extLst>
              </a:tr>
            </a:tbl>
          </a:graphicData>
        </a:graphic>
      </p:graphicFrame>
      <p:pic>
        <p:nvPicPr>
          <p:cNvPr id="1030" name="Picture 6">
            <a:extLst>
              <a:ext uri="{FF2B5EF4-FFF2-40B4-BE49-F238E27FC236}">
                <a16:creationId xmlns:a16="http://schemas.microsoft.com/office/drawing/2014/main" id="{B6B5A74F-E4D1-1414-2CED-B5445E55C5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5883" y="5337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06499EC6-DF06-C25B-2AE4-DFC8076165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5883" y="5661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75923FCD-4E17-EA5E-7C6D-E7C299EDFC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9883" y="4689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8FA4598C-AC3C-D3A4-A10D-510608700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9883" y="4365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F001FC38-F6E2-9A3B-7DD2-C3BB5E14C2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9883" y="4041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46E704F7-4B6D-90AE-43E9-2144035D28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9883" y="3717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77026906-81EA-CDDD-69D2-7F9BEA3669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9883" y="2745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1DE7F15-F365-D4BA-C1B4-C94B4FAC2E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9883" y="2421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DFB1CF5-3094-D4D7-8996-E05680D19E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883" y="2421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1B85D7CA-FE0E-FEC2-95B6-939CA91CB7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883" y="2745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6FB33B54-8E3C-0D6B-9CF6-556AB909CE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883" y="3393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A4FF466F-CDB6-BC4E-A171-B3DBFB2802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883" y="3717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2424539F-7723-7ACC-7AA7-88E608211B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883" y="4041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A3283060-D987-78E6-4722-895DC97C2F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883" y="4365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6685D0E4-7B00-7020-1809-4412785A35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9882" y="5013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A39E0FA8-D8BF-6E0F-DB18-A4DD181A6C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9883" y="5661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4" name="Picture 8">
            <a:extLst>
              <a:ext uri="{FF2B5EF4-FFF2-40B4-BE49-F238E27FC236}">
                <a16:creationId xmlns:a16="http://schemas.microsoft.com/office/drawing/2014/main" id="{8729BE7B-4764-9ADC-14B4-9629B040C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9882" y="3069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D122F097-CEF1-D558-BC55-34B42A4419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9882" y="3393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5AEA497-8E28-C25D-D95A-3CCD370BD4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5883" y="3069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6" name="Picture 10">
            <a:extLst>
              <a:ext uri="{FF2B5EF4-FFF2-40B4-BE49-F238E27FC236}">
                <a16:creationId xmlns:a16="http://schemas.microsoft.com/office/drawing/2014/main" id="{58960FD3-D553-5BF4-9C0B-859D3BB851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5883" y="4689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7" name="Picture 10">
            <a:extLst>
              <a:ext uri="{FF2B5EF4-FFF2-40B4-BE49-F238E27FC236}">
                <a16:creationId xmlns:a16="http://schemas.microsoft.com/office/drawing/2014/main" id="{8C34A632-B68A-841A-6DB4-9EDD40CD5E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5883" y="5013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22E93E6-262C-9A0B-0DA3-8054F49401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29881" y="5337000"/>
            <a:ext cx="378117" cy="252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4C16990B-3470-848E-3E32-3D8BD860BE10}"/>
              </a:ext>
            </a:extLst>
          </p:cNvPr>
          <p:cNvSpPr/>
          <p:nvPr/>
        </p:nvSpPr>
        <p:spPr>
          <a:xfrm>
            <a:off x="983164" y="1125000"/>
            <a:ext cx="5400835"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BIZ UDPゴシック" panose="020B0400000000000000" pitchFamily="50" charset="-128"/>
                <a:ea typeface="BIZ UDPゴシック" panose="020B0400000000000000" pitchFamily="50" charset="-128"/>
              </a:rPr>
              <a:t>新造船プロジェクト実績（</a:t>
            </a:r>
            <a:r>
              <a:rPr kumimoji="1" lang="en-US" altLang="ja-JP" b="1">
                <a:latin typeface="BIZ UDPゴシック" panose="020B0400000000000000" pitchFamily="50" charset="-128"/>
                <a:ea typeface="BIZ UDPゴシック" panose="020B0400000000000000" pitchFamily="50" charset="-128"/>
              </a:rPr>
              <a:t>2025</a:t>
            </a:r>
            <a:r>
              <a:rPr kumimoji="1" lang="ja-JP" altLang="en-US" b="1">
                <a:latin typeface="BIZ UDPゴシック" panose="020B0400000000000000" pitchFamily="50" charset="-128"/>
                <a:ea typeface="BIZ UDPゴシック" panose="020B0400000000000000" pitchFamily="50" charset="-128"/>
              </a:rPr>
              <a:t>年</a:t>
            </a:r>
            <a:r>
              <a:rPr kumimoji="1" lang="en-US" altLang="ja-JP" b="1">
                <a:latin typeface="BIZ UDPゴシック" panose="020B0400000000000000" pitchFamily="50" charset="-128"/>
                <a:ea typeface="BIZ UDPゴシック" panose="020B0400000000000000" pitchFamily="50" charset="-128"/>
              </a:rPr>
              <a:t>3</a:t>
            </a:r>
            <a:r>
              <a:rPr kumimoji="1" lang="ja-JP" altLang="en-US" b="1">
                <a:latin typeface="BIZ UDPゴシック" panose="020B0400000000000000" pitchFamily="50" charset="-128"/>
                <a:ea typeface="BIZ UDPゴシック" panose="020B0400000000000000" pitchFamily="50" charset="-128"/>
              </a:rPr>
              <a:t>月時点）</a:t>
            </a:r>
          </a:p>
        </p:txBody>
      </p:sp>
      <p:sp>
        <p:nvSpPr>
          <p:cNvPr id="4" name="フローチャート: 結合子 3">
            <a:extLst>
              <a:ext uri="{FF2B5EF4-FFF2-40B4-BE49-F238E27FC236}">
                <a16:creationId xmlns:a16="http://schemas.microsoft.com/office/drawing/2014/main" id="{50F8DC07-B446-EF64-829B-426A23E96FF0}"/>
              </a:ext>
            </a:extLst>
          </p:cNvPr>
          <p:cNvSpPr/>
          <p:nvPr/>
        </p:nvSpPr>
        <p:spPr>
          <a:xfrm>
            <a:off x="1045238" y="1173118"/>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Tree>
    <p:extLst>
      <p:ext uri="{BB962C8B-B14F-4D97-AF65-F5344CB8AC3E}">
        <p14:creationId xmlns:p14="http://schemas.microsoft.com/office/powerpoint/2010/main" val="3883767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016B7-A410-4481-5E55-6F9DEDEFC967}"/>
            </a:ext>
          </a:extLst>
        </p:cNvPr>
        <p:cNvGrpSpPr/>
        <p:nvPr/>
      </p:nvGrpSpPr>
      <p:grpSpPr>
        <a:xfrm>
          <a:off x="0" y="0"/>
          <a:ext cx="0" cy="0"/>
          <a:chOff x="0" y="0"/>
          <a:chExt cx="0" cy="0"/>
        </a:xfrm>
      </p:grpSpPr>
      <p:sp>
        <p:nvSpPr>
          <p:cNvPr id="5" name="タイトル 2">
            <a:extLst>
              <a:ext uri="{FF2B5EF4-FFF2-40B4-BE49-F238E27FC236}">
                <a16:creationId xmlns:a16="http://schemas.microsoft.com/office/drawing/2014/main" id="{2C0CFE1A-F887-A747-50BB-65CD3DA1E6C7}"/>
              </a:ext>
            </a:extLst>
          </p:cNvPr>
          <p:cNvSpPr>
            <a:spLocks noGrp="1"/>
          </p:cNvSpPr>
          <p:nvPr>
            <p:ph type="title"/>
          </p:nvPr>
        </p:nvSpPr>
        <p:spPr>
          <a:xfrm>
            <a:off x="1488000" y="274638"/>
            <a:ext cx="9726100" cy="323850"/>
          </a:xfrm>
        </p:spPr>
        <p:txBody>
          <a:bodyPr/>
          <a:lstStyle/>
          <a:p>
            <a:r>
              <a:rPr lang="zh-TW" altLang="en-US" dirty="0">
                <a:latin typeface="BIZ UDPゴシック" panose="020B0400000000000000" pitchFamily="50" charset="-128"/>
                <a:ea typeface="BIZ UDPゴシック" panose="020B0400000000000000" pitchFamily="50" charset="-128"/>
              </a:rPr>
              <a:t>新造船建造監理事業</a:t>
            </a:r>
            <a:endParaRPr lang="ja-JP" altLang="en-US" dirty="0">
              <a:latin typeface="BIZ UDPゴシック" panose="020B0400000000000000" pitchFamily="50" charset="-128"/>
              <a:ea typeface="BIZ UDPゴシック" panose="020B0400000000000000" pitchFamily="50" charset="-128"/>
            </a:endParaRPr>
          </a:p>
        </p:txBody>
      </p:sp>
      <p:graphicFrame>
        <p:nvGraphicFramePr>
          <p:cNvPr id="11" name="表 10">
            <a:extLst>
              <a:ext uri="{FF2B5EF4-FFF2-40B4-BE49-F238E27FC236}">
                <a16:creationId xmlns:a16="http://schemas.microsoft.com/office/drawing/2014/main" id="{E7ABDB94-2CD3-DF03-5A17-26911819D75D}"/>
              </a:ext>
            </a:extLst>
          </p:cNvPr>
          <p:cNvGraphicFramePr>
            <a:graphicFrameLocks noGrp="1"/>
          </p:cNvGraphicFramePr>
          <p:nvPr>
            <p:extLst>
              <p:ext uri="{D42A27DB-BD31-4B8C-83A1-F6EECF244321}">
                <p14:modId xmlns:p14="http://schemas.microsoft.com/office/powerpoint/2010/main" val="313978120"/>
              </p:ext>
            </p:extLst>
          </p:nvPr>
        </p:nvGraphicFramePr>
        <p:xfrm>
          <a:off x="983331" y="1773000"/>
          <a:ext cx="10359662" cy="4392391"/>
        </p:xfrm>
        <a:graphic>
          <a:graphicData uri="http://schemas.openxmlformats.org/drawingml/2006/table">
            <a:tbl>
              <a:tblPr firstRow="1" bandRow="1">
                <a:tableStyleId>{BC89EF96-8CEA-46FF-86C4-4CE0E7609802}</a:tableStyleId>
              </a:tblPr>
              <a:tblGrid>
                <a:gridCol w="4020295">
                  <a:extLst>
                    <a:ext uri="{9D8B030D-6E8A-4147-A177-3AD203B41FA5}">
                      <a16:colId xmlns:a16="http://schemas.microsoft.com/office/drawing/2014/main" val="4049133349"/>
                    </a:ext>
                  </a:extLst>
                </a:gridCol>
                <a:gridCol w="4326500">
                  <a:extLst>
                    <a:ext uri="{9D8B030D-6E8A-4147-A177-3AD203B41FA5}">
                      <a16:colId xmlns:a16="http://schemas.microsoft.com/office/drawing/2014/main" val="3533245284"/>
                    </a:ext>
                  </a:extLst>
                </a:gridCol>
                <a:gridCol w="2012867">
                  <a:extLst>
                    <a:ext uri="{9D8B030D-6E8A-4147-A177-3AD203B41FA5}">
                      <a16:colId xmlns:a16="http://schemas.microsoft.com/office/drawing/2014/main" val="389213420"/>
                    </a:ext>
                  </a:extLst>
                </a:gridCol>
              </a:tblGrid>
              <a:tr h="244022">
                <a:tc>
                  <a:txBody>
                    <a:bodyPr/>
                    <a:lstStyle/>
                    <a:p>
                      <a:pPr algn="ctr">
                        <a:lnSpc>
                          <a:spcPct val="100000"/>
                        </a:lnSpc>
                      </a:pPr>
                      <a:r>
                        <a:rPr kumimoji="1" lang="ja-JP" altLang="en-US" sz="1400" dirty="0">
                          <a:solidFill>
                            <a:schemeClr val="bg1"/>
                          </a:solidFill>
                          <a:latin typeface="BIZ UDPゴシック" panose="020B0400000000000000" pitchFamily="50" charset="-128"/>
                          <a:ea typeface="BIZ UDPゴシック" panose="020B0400000000000000" pitchFamily="50" charset="-128"/>
                        </a:rPr>
                        <a:t>内容</a:t>
                      </a:r>
                    </a:p>
                  </a:txBody>
                  <a:tcPr marL="36000" marR="36000" marT="0" marB="0" anchor="ctr">
                    <a:lnL w="12700" cmpd="sng">
                      <a:noFill/>
                    </a:lnL>
                    <a:lnR w="12700" cap="flat" cmpd="sng" algn="ctr">
                      <a:solidFill>
                        <a:schemeClr val="bg1"/>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solidFill>
                      <a:schemeClr val="accent1"/>
                    </a:solidFill>
                  </a:tcPr>
                </a:tc>
                <a:tc>
                  <a:txBody>
                    <a:bodyPr/>
                    <a:lstStyle/>
                    <a:p>
                      <a:pPr algn="ctr">
                        <a:lnSpc>
                          <a:spcPct val="100000"/>
                        </a:lnSpc>
                      </a:pPr>
                      <a:r>
                        <a:rPr kumimoji="1" lang="ja-JP" altLang="en-US" sz="1400" dirty="0">
                          <a:solidFill>
                            <a:schemeClr val="bg1"/>
                          </a:solidFill>
                          <a:latin typeface="BIZ UDPゴシック" panose="020B0400000000000000" pitchFamily="50" charset="-128"/>
                          <a:ea typeface="BIZ UDPゴシック" panose="020B0400000000000000" pitchFamily="50" charset="-128"/>
                        </a:rPr>
                        <a:t>補足</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solidFill>
                      <a:schemeClr val="accent1"/>
                    </a:solidFill>
                  </a:tcPr>
                </a:tc>
                <a:tc>
                  <a:txBody>
                    <a:bodyPr/>
                    <a:lstStyle/>
                    <a:p>
                      <a:pPr algn="ctr">
                        <a:lnSpc>
                          <a:spcPct val="100000"/>
                        </a:lnSpc>
                      </a:pPr>
                      <a:r>
                        <a:rPr kumimoji="1" lang="ja-JP" altLang="en-US" sz="1400" dirty="0">
                          <a:solidFill>
                            <a:schemeClr val="bg1"/>
                          </a:solidFill>
                          <a:latin typeface="BIZ UDPゴシック" panose="020B0400000000000000" pitchFamily="50" charset="-128"/>
                          <a:ea typeface="BIZ UDPゴシック" panose="020B0400000000000000" pitchFamily="50" charset="-128"/>
                        </a:rPr>
                        <a:t>成果物</a:t>
                      </a:r>
                    </a:p>
                  </a:txBody>
                  <a:tcPr marL="36000" marR="36000" marT="0" marB="0" anchor="ctr">
                    <a:lnL w="12700" cap="flat" cmpd="sng" algn="ctr">
                      <a:solidFill>
                        <a:schemeClr val="bg1"/>
                      </a:solidFill>
                      <a:prstDash val="solid"/>
                      <a:round/>
                      <a:headEnd type="none" w="med" len="med"/>
                      <a:tailEnd type="none" w="med" len="med"/>
                    </a:lnL>
                    <a:lnR w="12700" cmpd="sng">
                      <a:noFill/>
                    </a:lnR>
                    <a:lnT w="12700" cmpd="sng">
                      <a:noFill/>
                    </a:lnT>
                    <a:lnB w="254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912973375"/>
                  </a:ext>
                </a:extLst>
              </a:tr>
              <a:tr h="244022">
                <a:tc gridSpan="3">
                  <a:txBody>
                    <a:bodyPr/>
                    <a:lstStyle/>
                    <a:p>
                      <a:pPr>
                        <a:lnSpc>
                          <a:spcPct val="100000"/>
                        </a:lnSpc>
                      </a:pPr>
                      <a:r>
                        <a:rPr kumimoji="1" lang="en-US" altLang="ja-JP" sz="1400" b="1" dirty="0">
                          <a:solidFill>
                            <a:schemeClr val="accent1"/>
                          </a:solidFill>
                          <a:latin typeface="BIZ UDPゴシック" panose="020B0400000000000000" pitchFamily="50" charset="-128"/>
                          <a:ea typeface="BIZ UDPゴシック" panose="020B0400000000000000" pitchFamily="50" charset="-128"/>
                        </a:rPr>
                        <a:t>1. </a:t>
                      </a:r>
                      <a:r>
                        <a:rPr kumimoji="1" lang="ja-JP" altLang="en-US" sz="1400" b="1" dirty="0">
                          <a:solidFill>
                            <a:schemeClr val="accent1"/>
                          </a:solidFill>
                          <a:latin typeface="BIZ UDPゴシック" panose="020B0400000000000000" pitchFamily="50" charset="-128"/>
                          <a:ea typeface="BIZ UDPゴシック" panose="020B0400000000000000" pitchFamily="50" charset="-128"/>
                        </a:rPr>
                        <a:t>プロジェクト定例会議の出席</a:t>
                      </a:r>
                    </a:p>
                  </a:txBody>
                  <a:tcPr marL="36000" marR="36000" marT="0" marB="0"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sz="1400" dirty="0"/>
                    </a:p>
                  </a:txBody>
                  <a:tcPr/>
                </a:tc>
                <a:extLst>
                  <a:ext uri="{0D108BD9-81ED-4DB2-BD59-A6C34878D82A}">
                    <a16:rowId xmlns:a16="http://schemas.microsoft.com/office/drawing/2014/main" val="3852554942"/>
                  </a:ext>
                </a:extLst>
              </a:tr>
              <a:tr h="732065">
                <a:tc>
                  <a:txBody>
                    <a:bodyPr/>
                    <a:lstStyle/>
                    <a:p>
                      <a:pPr marL="0" indent="0">
                        <a:lnSpc>
                          <a:spcPct val="100000"/>
                        </a:lnSpc>
                        <a:buFont typeface="+mj-ea"/>
                        <a:buNone/>
                      </a:pPr>
                      <a:r>
                        <a:rPr kumimoji="1" lang="ja-JP" altLang="en-US" sz="1400" dirty="0">
                          <a:latin typeface="BIZ UDPゴシック" panose="020B0400000000000000" pitchFamily="50" charset="-128"/>
                          <a:ea typeface="BIZ UDPゴシック" panose="020B0400000000000000" pitchFamily="50" charset="-128"/>
                        </a:rPr>
                        <a:t>造船所との工程会議</a:t>
                      </a:r>
                      <a:endParaRPr kumimoji="1" lang="en-US" altLang="ja-JP" sz="1400" dirty="0">
                        <a:latin typeface="BIZ UDPゴシック" panose="020B0400000000000000" pitchFamily="50" charset="-128"/>
                        <a:ea typeface="BIZ UDPゴシック" panose="020B0400000000000000" pitchFamily="50" charset="-128"/>
                      </a:endParaRPr>
                    </a:p>
                    <a:p>
                      <a:pPr marL="0" indent="0">
                        <a:lnSpc>
                          <a:spcPct val="100000"/>
                        </a:lnSpc>
                        <a:buFont typeface="+mj-ea"/>
                        <a:buNone/>
                      </a:pPr>
                      <a:r>
                        <a:rPr kumimoji="1" lang="ja-JP" altLang="en-US" sz="1400" dirty="0">
                          <a:latin typeface="BIZ UDPゴシック" panose="020B0400000000000000" pitchFamily="50" charset="-128"/>
                          <a:ea typeface="BIZ UDPゴシック" panose="020B0400000000000000" pitchFamily="50" charset="-128"/>
                        </a:rPr>
                        <a:t>機器メーカーとの定例会</a:t>
                      </a:r>
                      <a:endParaRPr kumimoji="1" lang="en-US" altLang="ja-JP" sz="1400" dirty="0">
                        <a:latin typeface="BIZ UDPゴシック" panose="020B0400000000000000" pitchFamily="50" charset="-128"/>
                        <a:ea typeface="BIZ UDPゴシック" panose="020B0400000000000000" pitchFamily="50" charset="-128"/>
                      </a:endParaRPr>
                    </a:p>
                  </a:txBody>
                  <a:tcPr marL="36000" marR="36000" marT="0" marB="0" anchor="ctr">
                    <a:lnL w="12700" cmpd="sng">
                      <a:noFill/>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rPr>
                        <a:t>プロジェクト実行体制の確認</a:t>
                      </a:r>
                      <a:r>
                        <a:rPr lang="en-US" altLang="ja-JP" sz="1400" dirty="0">
                          <a:solidFill>
                            <a:schemeClr val="tx1"/>
                          </a:solidFill>
                          <a:latin typeface="BIZ UDPゴシック" panose="020B0400000000000000" pitchFamily="50" charset="-128"/>
                          <a:ea typeface="BIZ UDPゴシック" panose="020B0400000000000000" pitchFamily="50" charset="-128"/>
                        </a:rPr>
                        <a:t>(</a:t>
                      </a:r>
                      <a:r>
                        <a:rPr lang="ja-JP" altLang="en-US" sz="1400" dirty="0">
                          <a:solidFill>
                            <a:schemeClr val="tx1"/>
                          </a:solidFill>
                          <a:latin typeface="BIZ UDPゴシック" panose="020B0400000000000000" pitchFamily="50" charset="-128"/>
                          <a:ea typeface="BIZ UDPゴシック" panose="020B0400000000000000" pitchFamily="50" charset="-128"/>
                        </a:rPr>
                        <a:t>設計・建造</a:t>
                      </a:r>
                      <a:r>
                        <a:rPr lang="en-US" altLang="ja-JP" sz="1400" dirty="0">
                          <a:solidFill>
                            <a:schemeClr val="tx1"/>
                          </a:solidFill>
                          <a:latin typeface="BIZ UDPゴシック" panose="020B0400000000000000" pitchFamily="50" charset="-128"/>
                          <a:ea typeface="BIZ UDPゴシック" panose="020B0400000000000000" pitchFamily="50" charset="-128"/>
                        </a:rPr>
                        <a:t>)</a:t>
                      </a: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rPr>
                        <a:t>工程・品質・安全の進捗確認</a:t>
                      </a:r>
                      <a:endParaRPr lang="en-US" altLang="ja-JP" sz="1400" dirty="0">
                        <a:solidFill>
                          <a:schemeClr val="tx1"/>
                        </a:solidFill>
                        <a:latin typeface="BIZ UDPゴシック" panose="020B0400000000000000" pitchFamily="50" charset="-128"/>
                        <a:ea typeface="BIZ UDPゴシック" panose="020B0400000000000000" pitchFamily="50" charset="-128"/>
                      </a:endParaRP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rPr>
                        <a:t>二元燃料主機設計・製造の進捗確認</a:t>
                      </a:r>
                      <a:endParaRPr lang="en-US" altLang="ja-JP" sz="1400" dirty="0">
                        <a:solidFill>
                          <a:schemeClr val="tx1"/>
                        </a:solidFill>
                        <a:latin typeface="BIZ UDPゴシック" panose="020B0400000000000000" pitchFamily="50" charset="-128"/>
                        <a:ea typeface="BIZ UDPゴシック" panose="020B0400000000000000" pitchFamily="50" charset="-128"/>
                      </a:endParaRPr>
                    </a:p>
                  </a:txBody>
                  <a:tcPr marL="36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会議議事録</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打合せ報告書</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txBody>
                  <a:tcPr marL="36000" marR="36000" marT="0" marB="0" anchor="ctr">
                    <a:lnL w="12700" cap="flat" cmpd="sng" algn="ctr">
                      <a:solidFill>
                        <a:schemeClr val="bg1">
                          <a:lumMod val="6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34708660"/>
                  </a:ext>
                </a:extLst>
              </a:tr>
              <a:tr h="244022">
                <a:tc gridSpan="3">
                  <a:txBody>
                    <a:bodyPr/>
                    <a:lstStyle/>
                    <a:p>
                      <a:pPr>
                        <a:lnSpc>
                          <a:spcPct val="100000"/>
                        </a:lnSpc>
                      </a:pPr>
                      <a:r>
                        <a:rPr kumimoji="1" lang="en-US" altLang="ja-JP" sz="1400" b="1" dirty="0">
                          <a:solidFill>
                            <a:schemeClr val="accent1"/>
                          </a:solidFill>
                          <a:latin typeface="BIZ UDPゴシック" panose="020B0400000000000000" pitchFamily="50" charset="-128"/>
                          <a:ea typeface="BIZ UDPゴシック" panose="020B0400000000000000" pitchFamily="50" charset="-128"/>
                        </a:rPr>
                        <a:t>2. </a:t>
                      </a:r>
                      <a:r>
                        <a:rPr kumimoji="1" lang="ja-JP" altLang="en-US" sz="1400" b="1" dirty="0">
                          <a:solidFill>
                            <a:schemeClr val="accent1"/>
                          </a:solidFill>
                          <a:latin typeface="BIZ UDPゴシック" panose="020B0400000000000000" pitchFamily="50" charset="-128"/>
                          <a:ea typeface="BIZ UDPゴシック" panose="020B0400000000000000" pitchFamily="50" charset="-128"/>
                        </a:rPr>
                        <a:t>設計コンサルティング（図面承認他）</a:t>
                      </a:r>
                      <a:endParaRPr kumimoji="1" lang="en-US" altLang="ja-JP" sz="1400" b="1" dirty="0">
                        <a:solidFill>
                          <a:schemeClr val="accent1"/>
                        </a:solidFill>
                        <a:latin typeface="BIZ UDPゴシック" panose="020B0400000000000000" pitchFamily="50" charset="-128"/>
                        <a:ea typeface="BIZ UDPゴシック" panose="020B0400000000000000" pitchFamily="50" charset="-128"/>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sz="1400" dirty="0"/>
                    </a:p>
                  </a:txBody>
                  <a:tcPr/>
                </a:tc>
                <a:extLst>
                  <a:ext uri="{0D108BD9-81ED-4DB2-BD59-A6C34878D82A}">
                    <a16:rowId xmlns:a16="http://schemas.microsoft.com/office/drawing/2014/main" val="245526052"/>
                  </a:ext>
                </a:extLst>
              </a:tr>
              <a:tr h="1220108">
                <a:tc>
                  <a:txBody>
                    <a:bodyPr/>
                    <a:lstStyle/>
                    <a:p>
                      <a:pPr marL="174625" marR="0" lvl="0" indent="-174625" defTabSz="914400" eaLnBrk="1" fontAlgn="auto" latinLnBrk="0" hangingPunct="1">
                        <a:lnSpc>
                          <a:spcPct val="100000"/>
                        </a:lnSpc>
                        <a:spcBef>
                          <a:spcPts val="0"/>
                        </a:spcBef>
                        <a:spcAft>
                          <a:spcPts val="0"/>
                        </a:spcAft>
                        <a:buClr>
                          <a:schemeClr val="accent1"/>
                        </a:buClr>
                        <a:buSzTx/>
                        <a:buFont typeface="+mj-ea"/>
                        <a:buAutoNum type="circleNumDbPlain"/>
                        <a:tabLst/>
                        <a:defRPr/>
                      </a:pPr>
                      <a:r>
                        <a:rPr kumimoji="1" lang="ja-JP" altLang="en-US" sz="1400" dirty="0">
                          <a:latin typeface="BIZ UDPゴシック" panose="020B0400000000000000" pitchFamily="50" charset="-128"/>
                          <a:ea typeface="BIZ UDPゴシック" panose="020B0400000000000000" pitchFamily="50" charset="-128"/>
                        </a:rPr>
                        <a:t>設計リスクアセスメント</a:t>
                      </a:r>
                      <a:r>
                        <a:rPr kumimoji="1" lang="en-US" altLang="ja-JP" sz="1400" dirty="0">
                          <a:latin typeface="BIZ UDPゴシック" panose="020B0400000000000000" pitchFamily="50" charset="-128"/>
                          <a:ea typeface="BIZ UDPゴシック" panose="020B0400000000000000" pitchFamily="50" charset="-128"/>
                        </a:rPr>
                        <a:t>(HAZID)</a:t>
                      </a:r>
                    </a:p>
                    <a:p>
                      <a:pPr marL="174625" indent="-174625">
                        <a:lnSpc>
                          <a:spcPct val="100000"/>
                        </a:lnSpc>
                        <a:buClr>
                          <a:schemeClr val="accent1"/>
                        </a:buClr>
                        <a:buFont typeface="+mj-ea"/>
                        <a:buAutoNum type="circleNumDbPlain"/>
                      </a:pPr>
                      <a:r>
                        <a:rPr kumimoji="1" lang="ja-JP" altLang="en-US" sz="1400" dirty="0">
                          <a:latin typeface="BIZ UDPゴシック" panose="020B0400000000000000" pitchFamily="50" charset="-128"/>
                          <a:ea typeface="BIZ UDPゴシック" panose="020B0400000000000000" pitchFamily="50" charset="-128"/>
                        </a:rPr>
                        <a:t>図面承認業務：仕様・ルールとの整合</a:t>
                      </a:r>
                      <a:endParaRPr kumimoji="1" lang="en-US" altLang="ja-JP" sz="1400" dirty="0">
                        <a:latin typeface="BIZ UDPゴシック" panose="020B0400000000000000" pitchFamily="50" charset="-128"/>
                        <a:ea typeface="BIZ UDPゴシック" panose="020B0400000000000000" pitchFamily="50" charset="-128"/>
                      </a:endParaRPr>
                    </a:p>
                    <a:p>
                      <a:pPr marL="174625" marR="0" lvl="0" indent="-174625" defTabSz="914400" eaLnBrk="1" fontAlgn="auto" latinLnBrk="0" hangingPunct="1">
                        <a:lnSpc>
                          <a:spcPct val="100000"/>
                        </a:lnSpc>
                        <a:spcBef>
                          <a:spcPts val="0"/>
                        </a:spcBef>
                        <a:spcAft>
                          <a:spcPts val="0"/>
                        </a:spcAft>
                        <a:buClr>
                          <a:schemeClr val="accent1"/>
                        </a:buClr>
                        <a:buSzTx/>
                        <a:buFont typeface="+mj-ea"/>
                        <a:buAutoNum type="circleNumDbPlain"/>
                        <a:tabLst/>
                        <a:defRPr/>
                      </a:pPr>
                      <a:r>
                        <a:rPr kumimoji="1" lang="ja-JP" altLang="en-US" sz="1400" dirty="0">
                          <a:latin typeface="BIZ UDPゴシック" panose="020B0400000000000000" pitchFamily="50" charset="-128"/>
                          <a:ea typeface="BIZ UDPゴシック" panose="020B0400000000000000" pitchFamily="50" charset="-128"/>
                        </a:rPr>
                        <a:t>オペレーションマニュアル作成支援</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主機・バンカリング</a:t>
                      </a:r>
                      <a:r>
                        <a:rPr kumimoji="1" lang="en-US" altLang="ja-JP" sz="1400" dirty="0">
                          <a:latin typeface="BIZ UDPゴシック" panose="020B0400000000000000" pitchFamily="50" charset="-128"/>
                          <a:ea typeface="BIZ UDPゴシック" panose="020B0400000000000000" pitchFamily="50" charset="-128"/>
                        </a:rPr>
                        <a:t>)</a:t>
                      </a:r>
                    </a:p>
                  </a:txBody>
                  <a:tcPr marL="36000" marR="36000" marT="0" marB="0" anchor="ctr">
                    <a:lnL w="12700" cmpd="sng">
                      <a:noFill/>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リスクアセスメントのフォローアップ</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過去メタノール燃料船不具合フィードバック</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図面承認</a:t>
                      </a:r>
                      <a:r>
                        <a:rPr lang="en-US" altLang="ja-JP" sz="1400" dirty="0">
                          <a:solidFill>
                            <a:schemeClr val="tx1"/>
                          </a:solidFill>
                          <a:latin typeface="BIZ UDPゴシック" panose="020B0400000000000000" pitchFamily="50" charset="-128"/>
                          <a:ea typeface="BIZ UDPゴシック" panose="020B0400000000000000" pitchFamily="50" charset="-128"/>
                          <a:cs typeface="+mn-cs"/>
                        </a:rPr>
                        <a:t>SoW (</a:t>
                      </a: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対象図面、船主コメント取り纏め等</a:t>
                      </a:r>
                      <a:r>
                        <a:rPr lang="en-US" altLang="ja-JP" sz="1400" dirty="0">
                          <a:solidFill>
                            <a:schemeClr val="tx1"/>
                          </a:solidFill>
                          <a:latin typeface="BIZ UDPゴシック" panose="020B0400000000000000" pitchFamily="50" charset="-128"/>
                          <a:ea typeface="BIZ UDPゴシック" panose="020B0400000000000000" pitchFamily="50" charset="-128"/>
                          <a:cs typeface="+mn-cs"/>
                        </a:rPr>
                        <a:t>)</a:t>
                      </a: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二元燃料関連図</a:t>
                      </a:r>
                      <a:r>
                        <a:rPr lang="en-US" altLang="ja-JP" sz="1400" dirty="0">
                          <a:solidFill>
                            <a:schemeClr val="tx1"/>
                          </a:solidFill>
                          <a:latin typeface="BIZ UDPゴシック" panose="020B0400000000000000" pitchFamily="50" charset="-128"/>
                          <a:ea typeface="BIZ UDPゴシック" panose="020B0400000000000000" pitchFamily="50" charset="-128"/>
                          <a:cs typeface="+mn-cs"/>
                        </a:rPr>
                        <a:t>(</a:t>
                      </a: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主機・燃料供給システム他</a:t>
                      </a:r>
                      <a:r>
                        <a:rPr lang="en-US" altLang="ja-JP" sz="1400" dirty="0">
                          <a:solidFill>
                            <a:schemeClr val="tx1"/>
                          </a:solidFill>
                          <a:latin typeface="BIZ UDPゴシック" panose="020B0400000000000000" pitchFamily="50" charset="-128"/>
                          <a:ea typeface="BIZ UDPゴシック" panose="020B0400000000000000" pitchFamily="50" charset="-128"/>
                          <a:cs typeface="+mn-cs"/>
                        </a:rPr>
                        <a:t>)</a:t>
                      </a: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代替燃料バンカリング</a:t>
                      </a:r>
                      <a:r>
                        <a:rPr lang="en-US" altLang="ja-JP" sz="1400" dirty="0">
                          <a:solidFill>
                            <a:schemeClr val="tx1"/>
                          </a:solidFill>
                          <a:latin typeface="BIZ UDPゴシック" panose="020B0400000000000000" pitchFamily="50" charset="-128"/>
                          <a:ea typeface="BIZ UDPゴシック" panose="020B0400000000000000" pitchFamily="50" charset="-128"/>
                          <a:cs typeface="+mn-cs"/>
                        </a:rPr>
                        <a:t>(STS)</a:t>
                      </a:r>
                    </a:p>
                  </a:txBody>
                  <a:tcPr marL="36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設計</a:t>
                      </a:r>
                      <a:r>
                        <a:rPr lang="en-US" altLang="ja-JP" sz="1400" dirty="0">
                          <a:solidFill>
                            <a:schemeClr val="tx1"/>
                          </a:solidFill>
                          <a:latin typeface="BIZ UDPゴシック" panose="020B0400000000000000" pitchFamily="50" charset="-128"/>
                          <a:ea typeface="BIZ UDPゴシック" panose="020B0400000000000000" pitchFamily="50" charset="-128"/>
                          <a:cs typeface="+mn-cs"/>
                        </a:rPr>
                        <a:t>(</a:t>
                      </a: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仕様</a:t>
                      </a:r>
                      <a:r>
                        <a:rPr lang="en-US" altLang="ja-JP" sz="1400" dirty="0">
                          <a:solidFill>
                            <a:schemeClr val="tx1"/>
                          </a:solidFill>
                          <a:latin typeface="BIZ UDPゴシック" panose="020B0400000000000000" pitchFamily="50" charset="-128"/>
                          <a:ea typeface="BIZ UDPゴシック" panose="020B0400000000000000" pitchFamily="50" charset="-128"/>
                          <a:cs typeface="+mn-cs"/>
                        </a:rPr>
                        <a:t>)</a:t>
                      </a: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確認</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承認図の進捗管理</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txBody>
                  <a:tcPr marL="36000" marR="36000" marT="0" marB="0" anchor="ctr">
                    <a:lnL w="12700" cap="flat" cmpd="sng" algn="ctr">
                      <a:solidFill>
                        <a:schemeClr val="bg1">
                          <a:lumMod val="6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344129"/>
                  </a:ext>
                </a:extLst>
              </a:tr>
              <a:tr h="244022">
                <a:tc gridSpan="3">
                  <a:txBody>
                    <a:bodyPr/>
                    <a:lstStyle/>
                    <a:p>
                      <a:pPr marL="0" indent="0">
                        <a:lnSpc>
                          <a:spcPct val="100000"/>
                        </a:lnSpc>
                        <a:buNone/>
                      </a:pPr>
                      <a:r>
                        <a:rPr kumimoji="1" lang="en-US" altLang="ja-JP" sz="1400" b="1" dirty="0">
                          <a:solidFill>
                            <a:schemeClr val="accent1"/>
                          </a:solidFill>
                          <a:latin typeface="BIZ UDPゴシック" panose="020B0400000000000000" pitchFamily="50" charset="-128"/>
                          <a:ea typeface="BIZ UDPゴシック" panose="020B0400000000000000" pitchFamily="50" charset="-128"/>
                        </a:rPr>
                        <a:t>3. </a:t>
                      </a:r>
                      <a:r>
                        <a:rPr kumimoji="1" lang="ja-JP" altLang="en-US" sz="1400" b="1" dirty="0">
                          <a:solidFill>
                            <a:schemeClr val="accent1"/>
                          </a:solidFill>
                          <a:latin typeface="BIZ UDPゴシック" panose="020B0400000000000000" pitchFamily="50" charset="-128"/>
                          <a:ea typeface="BIZ UDPゴシック" panose="020B0400000000000000" pitchFamily="50" charset="-128"/>
                        </a:rPr>
                        <a:t>建造監督派遣</a:t>
                      </a:r>
                      <a:endParaRPr kumimoji="1" lang="en-US" altLang="ja-JP" sz="1400" b="1" dirty="0">
                        <a:solidFill>
                          <a:schemeClr val="accent1"/>
                        </a:solidFill>
                        <a:latin typeface="BIZ UDPゴシック" panose="020B0400000000000000" pitchFamily="50" charset="-128"/>
                        <a:ea typeface="BIZ UDPゴシック" panose="020B0400000000000000" pitchFamily="50" charset="-128"/>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sz="1400" dirty="0"/>
                    </a:p>
                  </a:txBody>
                  <a:tcPr/>
                </a:tc>
                <a:extLst>
                  <a:ext uri="{0D108BD9-81ED-4DB2-BD59-A6C34878D82A}">
                    <a16:rowId xmlns:a16="http://schemas.microsoft.com/office/drawing/2014/main" val="1111110947"/>
                  </a:ext>
                </a:extLst>
              </a:tr>
              <a:tr h="732065">
                <a:tc>
                  <a:txBody>
                    <a:bodyPr/>
                    <a:lstStyle/>
                    <a:p>
                      <a:pPr marL="174625" indent="-174625">
                        <a:lnSpc>
                          <a:spcPct val="100000"/>
                        </a:lnSpc>
                        <a:buClr>
                          <a:schemeClr val="accent1"/>
                        </a:buClr>
                        <a:buFont typeface="+mj-ea"/>
                        <a:buAutoNum type="circleNumDbPlain"/>
                      </a:pP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駐在 </a:t>
                      </a:r>
                      <a:r>
                        <a:rPr kumimoji="1" lang="en-US" altLang="ja-JP" sz="1400" dirty="0">
                          <a:solidFill>
                            <a:schemeClr val="tx1"/>
                          </a:solidFill>
                          <a:latin typeface="BIZ UDPゴシック" panose="020B0400000000000000" pitchFamily="50" charset="-128"/>
                          <a:ea typeface="BIZ UDPゴシック" panose="020B0400000000000000" pitchFamily="50" charset="-128"/>
                          <a:cs typeface="+mn-cs"/>
                        </a:rPr>
                        <a:t>or </a:t>
                      </a: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出張ベース</a:t>
                      </a:r>
                      <a:r>
                        <a:rPr kumimoji="1" lang="en-US" altLang="ja-JP" sz="1400" dirty="0">
                          <a:solidFill>
                            <a:schemeClr val="tx1"/>
                          </a:solidFill>
                          <a:latin typeface="BIZ UDPゴシック" panose="020B0400000000000000" pitchFamily="50" charset="-128"/>
                          <a:ea typeface="BIZ UDPゴシック" panose="020B0400000000000000" pitchFamily="50" charset="-128"/>
                          <a:cs typeface="+mn-cs"/>
                        </a:rPr>
                        <a:t>(</a:t>
                      </a: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毎月</a:t>
                      </a:r>
                      <a:r>
                        <a:rPr kumimoji="1" lang="en-US" altLang="ja-JP" sz="1400" dirty="0">
                          <a:solidFill>
                            <a:schemeClr val="tx1"/>
                          </a:solidFill>
                          <a:latin typeface="BIZ UDPゴシック" panose="020B0400000000000000" pitchFamily="50" charset="-128"/>
                          <a:ea typeface="BIZ UDPゴシック" panose="020B0400000000000000" pitchFamily="50" charset="-128"/>
                          <a:cs typeface="+mn-cs"/>
                        </a:rPr>
                        <a:t>1</a:t>
                      </a: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回、</a:t>
                      </a:r>
                      <a:r>
                        <a:rPr kumimoji="1" lang="en-US" altLang="ja-JP" sz="1400" dirty="0">
                          <a:solidFill>
                            <a:schemeClr val="tx1"/>
                          </a:solidFill>
                          <a:latin typeface="BIZ UDPゴシック" panose="020B0400000000000000" pitchFamily="50" charset="-128"/>
                          <a:ea typeface="BIZ UDPゴシック" panose="020B0400000000000000" pitchFamily="50" charset="-128"/>
                          <a:cs typeface="+mn-cs"/>
                        </a:rPr>
                        <a:t>e.g. </a:t>
                      </a: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月例会議</a:t>
                      </a:r>
                      <a:r>
                        <a:rPr kumimoji="1" lang="en-US" altLang="ja-JP" sz="1400" dirty="0">
                          <a:solidFill>
                            <a:schemeClr val="tx1"/>
                          </a:solidFill>
                          <a:latin typeface="BIZ UDPゴシック" panose="020B0400000000000000" pitchFamily="50" charset="-128"/>
                          <a:ea typeface="BIZ UDPゴシック" panose="020B0400000000000000" pitchFamily="50" charset="-128"/>
                          <a:cs typeface="+mn-cs"/>
                        </a:rPr>
                        <a:t>)</a:t>
                      </a:r>
                    </a:p>
                    <a:p>
                      <a:pPr marL="174625" indent="-174625">
                        <a:lnSpc>
                          <a:spcPct val="100000"/>
                        </a:lnSpc>
                        <a:buClr>
                          <a:schemeClr val="accent1"/>
                        </a:buClr>
                        <a:buFont typeface="+mj-ea"/>
                        <a:buAutoNum type="circleNumDbPlain"/>
                      </a:pP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二元燃料関連機器艤装工事</a:t>
                      </a:r>
                      <a:r>
                        <a:rPr kumimoji="1" lang="en-US" altLang="ja-JP" sz="1400" dirty="0">
                          <a:solidFill>
                            <a:schemeClr val="tx1"/>
                          </a:solidFill>
                          <a:latin typeface="BIZ UDPゴシック" panose="020B0400000000000000" pitchFamily="50" charset="-128"/>
                          <a:ea typeface="BIZ UDPゴシック" panose="020B0400000000000000" pitchFamily="50" charset="-128"/>
                          <a:cs typeface="+mn-cs"/>
                        </a:rPr>
                        <a:t>/</a:t>
                      </a: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コミッショニング</a:t>
                      </a:r>
                      <a:endParaRPr kumimoji="1"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p>
                      <a:pPr marL="174625" indent="-174625">
                        <a:lnSpc>
                          <a:spcPct val="100000"/>
                        </a:lnSpc>
                        <a:buClr>
                          <a:schemeClr val="accent1"/>
                        </a:buClr>
                        <a:buFont typeface="+mj-ea"/>
                        <a:buAutoNum type="circleNumDbPlain"/>
                      </a:pP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海上試運転立会い</a:t>
                      </a:r>
                      <a:endParaRPr kumimoji="1"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txBody>
                  <a:tcPr marL="36000" marR="36000" marT="0" marB="0" anchor="ctr">
                    <a:lnL w="12700" cmpd="sng">
                      <a:noFill/>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現場の工程・品質・安全監理</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二元燃料主機性能確認</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本船性能確認</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txBody>
                  <a:tcPr marL="36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定期報告</a:t>
                      </a:r>
                      <a:r>
                        <a:rPr lang="en-US" altLang="ja-JP" sz="1400" dirty="0">
                          <a:solidFill>
                            <a:schemeClr val="tx1"/>
                          </a:solidFill>
                          <a:latin typeface="BIZ UDPゴシック" panose="020B0400000000000000" pitchFamily="50" charset="-128"/>
                          <a:ea typeface="BIZ UDPゴシック" panose="020B0400000000000000" pitchFamily="50" charset="-128"/>
                          <a:cs typeface="+mn-cs"/>
                        </a:rPr>
                        <a:t>(</a:t>
                      </a: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週報・月報</a:t>
                      </a:r>
                      <a:r>
                        <a:rPr lang="en-US" altLang="ja-JP" sz="1400" dirty="0">
                          <a:solidFill>
                            <a:schemeClr val="tx1"/>
                          </a:solidFill>
                          <a:latin typeface="BIZ UDPゴシック" panose="020B0400000000000000" pitchFamily="50" charset="-128"/>
                          <a:ea typeface="BIZ UDPゴシック" panose="020B0400000000000000" pitchFamily="50" charset="-128"/>
                          <a:cs typeface="+mn-cs"/>
                        </a:rPr>
                        <a:t>)</a:t>
                      </a:r>
                    </a:p>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工事立会報告</a:t>
                      </a:r>
                    </a:p>
                  </a:txBody>
                  <a:tcPr marL="36000" marR="36000" marT="0" marB="0" anchor="ctr">
                    <a:lnL w="12700" cap="flat" cmpd="sng" algn="ctr">
                      <a:solidFill>
                        <a:schemeClr val="bg1">
                          <a:lumMod val="6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37628599"/>
                  </a:ext>
                </a:extLst>
              </a:tr>
              <a:tr h="244022">
                <a:tc gridSpan="3">
                  <a:txBody>
                    <a:bodyPr/>
                    <a:lstStyle/>
                    <a:p>
                      <a:pPr marL="0" indent="0">
                        <a:lnSpc>
                          <a:spcPct val="100000"/>
                        </a:lnSpc>
                        <a:buNone/>
                      </a:pPr>
                      <a:r>
                        <a:rPr kumimoji="1" lang="en-US" altLang="ja-JP" sz="1400" b="1" dirty="0">
                          <a:solidFill>
                            <a:schemeClr val="accent1"/>
                          </a:solidFill>
                          <a:latin typeface="BIZ UDPゴシック" panose="020B0400000000000000" pitchFamily="50" charset="-128"/>
                          <a:ea typeface="BIZ UDPゴシック" panose="020B0400000000000000" pitchFamily="50" charset="-128"/>
                        </a:rPr>
                        <a:t>4. FAT</a:t>
                      </a:r>
                      <a:r>
                        <a:rPr kumimoji="1" lang="ja-JP" altLang="en-US" sz="1400" b="1" dirty="0">
                          <a:solidFill>
                            <a:schemeClr val="accent1"/>
                          </a:solidFill>
                          <a:latin typeface="BIZ UDPゴシック" panose="020B0400000000000000" pitchFamily="50" charset="-128"/>
                          <a:ea typeface="BIZ UDPゴシック" panose="020B0400000000000000" pitchFamily="50" charset="-128"/>
                        </a:rPr>
                        <a:t>立会</a:t>
                      </a:r>
                      <a:endParaRPr kumimoji="1" lang="en-US" altLang="ja-JP" sz="1400" b="1" dirty="0">
                        <a:solidFill>
                          <a:schemeClr val="accent1"/>
                        </a:solidFill>
                        <a:latin typeface="BIZ UDPゴシック" panose="020B0400000000000000" pitchFamily="50" charset="-128"/>
                        <a:ea typeface="BIZ UDPゴシック" panose="020B0400000000000000" pitchFamily="50" charset="-128"/>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sz="1400" dirty="0"/>
                    </a:p>
                  </a:txBody>
                  <a:tcPr/>
                </a:tc>
                <a:extLst>
                  <a:ext uri="{0D108BD9-81ED-4DB2-BD59-A6C34878D82A}">
                    <a16:rowId xmlns:a16="http://schemas.microsoft.com/office/drawing/2014/main" val="1101857361"/>
                  </a:ext>
                </a:extLst>
              </a:tr>
              <a:tr h="488043">
                <a:tc>
                  <a:txBody>
                    <a:bodyPr/>
                    <a:lstStyle/>
                    <a:p>
                      <a:pPr marL="174625" marR="0" lvl="0" indent="-174625" defTabSz="914400" eaLnBrk="1" fontAlgn="auto" latinLnBrk="0" hangingPunct="1">
                        <a:lnSpc>
                          <a:spcPct val="100000"/>
                        </a:lnSpc>
                        <a:spcBef>
                          <a:spcPts val="0"/>
                        </a:spcBef>
                        <a:spcAft>
                          <a:spcPts val="0"/>
                        </a:spcAft>
                        <a:buClr>
                          <a:schemeClr val="accent1"/>
                        </a:buClr>
                        <a:buSzTx/>
                        <a:buFont typeface="+mj-ea"/>
                        <a:buAutoNum type="circleNumDbPlain"/>
                        <a:tabLst/>
                        <a:defRPr/>
                      </a:pP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重要機器陸上試験立会い：</a:t>
                      </a:r>
                      <a:br>
                        <a:rPr kumimoji="1" lang="en-US" altLang="ja-JP" sz="1400" dirty="0">
                          <a:solidFill>
                            <a:schemeClr val="tx1"/>
                          </a:solidFill>
                          <a:latin typeface="BIZ UDPゴシック" panose="020B0400000000000000" pitchFamily="50" charset="-128"/>
                          <a:ea typeface="BIZ UDPゴシック" panose="020B0400000000000000" pitchFamily="50" charset="-128"/>
                          <a:cs typeface="+mn-cs"/>
                        </a:rPr>
                      </a:br>
                      <a:r>
                        <a:rPr kumimoji="1" lang="ja-JP" altLang="en-US" sz="1400" dirty="0">
                          <a:solidFill>
                            <a:schemeClr val="tx1"/>
                          </a:solidFill>
                          <a:latin typeface="BIZ UDPゴシック" panose="020B0400000000000000" pitchFamily="50" charset="-128"/>
                          <a:ea typeface="BIZ UDPゴシック" panose="020B0400000000000000" pitchFamily="50" charset="-128"/>
                          <a:cs typeface="+mn-cs"/>
                        </a:rPr>
                        <a:t>主機・発電機二元燃料関連機器</a:t>
                      </a:r>
                      <a:endParaRPr kumimoji="1"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txBody>
                  <a:tcPr marL="36000" marR="36000" marT="0" marB="0" anchor="ctr">
                    <a:lnL w="12700" cmpd="sng">
                      <a:noFill/>
                    </a:lnL>
                    <a:lnR w="12700" cap="flat" cmpd="sng" algn="ctr">
                      <a:solidFill>
                        <a:schemeClr val="bg1">
                          <a:lumMod val="65000"/>
                        </a:schemeClr>
                      </a:solid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defTabSz="914400" eaLnBrk="1" fontAlgn="auto" latinLnBrk="0" hangingPunct="1">
                        <a:lnSpc>
                          <a:spcPct val="100000"/>
                        </a:lnSpc>
                        <a:spcBef>
                          <a:spcPts val="0"/>
                        </a:spcBef>
                        <a:spcAft>
                          <a:spcPts val="0"/>
                        </a:spcAft>
                        <a:buClr>
                          <a:schemeClr val="accent2"/>
                        </a:buClr>
                        <a:buSzTx/>
                        <a:buFont typeface="Wingdings" panose="05000000000000000000" pitchFamily="2" charset="2"/>
                        <a:buChar char="n"/>
                        <a:tabLst/>
                        <a:defRPr/>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陸上試験での品質・性能確認</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txBody>
                  <a:tcPr marL="36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nSpc>
                          <a:spcPct val="100000"/>
                        </a:lnSpc>
                        <a:spcAft>
                          <a:spcPts val="0"/>
                        </a:spcAft>
                        <a:buClr>
                          <a:schemeClr val="accent2"/>
                        </a:buClr>
                        <a:buFont typeface="Wingdings" panose="05000000000000000000" pitchFamily="2" charset="2"/>
                        <a:buChar char="n"/>
                      </a:pPr>
                      <a:r>
                        <a:rPr lang="ja-JP" altLang="en-US" sz="1400" dirty="0">
                          <a:solidFill>
                            <a:schemeClr val="tx1"/>
                          </a:solidFill>
                          <a:latin typeface="BIZ UDPゴシック" panose="020B0400000000000000" pitchFamily="50" charset="-128"/>
                          <a:ea typeface="BIZ UDPゴシック" panose="020B0400000000000000" pitchFamily="50" charset="-128"/>
                          <a:cs typeface="+mn-cs"/>
                        </a:rPr>
                        <a:t>立会報告書</a:t>
                      </a:r>
                      <a:endParaRPr lang="en-US" altLang="ja-JP" sz="1400" dirty="0">
                        <a:solidFill>
                          <a:schemeClr val="tx1"/>
                        </a:solidFill>
                        <a:latin typeface="BIZ UDPゴシック" panose="020B0400000000000000" pitchFamily="50" charset="-128"/>
                        <a:ea typeface="BIZ UDPゴシック" panose="020B0400000000000000" pitchFamily="50" charset="-128"/>
                        <a:cs typeface="+mn-cs"/>
                      </a:endParaRPr>
                    </a:p>
                  </a:txBody>
                  <a:tcPr marL="36000" marR="36000" marT="0" marB="0" anchor="ctr">
                    <a:lnL w="12700" cap="flat" cmpd="sng" algn="ctr">
                      <a:solidFill>
                        <a:schemeClr val="bg1">
                          <a:lumMod val="65000"/>
                        </a:schemeClr>
                      </a:solidFill>
                      <a:prstDash val="solid"/>
                      <a:round/>
                      <a:headEnd type="none" w="med" len="med"/>
                      <a:tailEnd type="none" w="med" len="med"/>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090951"/>
                  </a:ext>
                </a:extLst>
              </a:tr>
            </a:tbl>
          </a:graphicData>
        </a:graphic>
      </p:graphicFrame>
      <p:sp>
        <p:nvSpPr>
          <p:cNvPr id="6" name="正方形/長方形 5">
            <a:extLst>
              <a:ext uri="{FF2B5EF4-FFF2-40B4-BE49-F238E27FC236}">
                <a16:creationId xmlns:a16="http://schemas.microsoft.com/office/drawing/2014/main" id="{EBF166F0-D6AB-C2BA-3BB3-7635E403B4D1}"/>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３</a:t>
            </a:r>
          </a:p>
        </p:txBody>
      </p:sp>
      <p:sp>
        <p:nvSpPr>
          <p:cNvPr id="2" name="四角形: 角を丸くする 1">
            <a:extLst>
              <a:ext uri="{FF2B5EF4-FFF2-40B4-BE49-F238E27FC236}">
                <a16:creationId xmlns:a16="http://schemas.microsoft.com/office/drawing/2014/main" id="{09F32A06-62D8-8002-86D0-76DBC7B5307D}"/>
              </a:ext>
            </a:extLst>
          </p:cNvPr>
          <p:cNvSpPr/>
          <p:nvPr/>
        </p:nvSpPr>
        <p:spPr>
          <a:xfrm>
            <a:off x="983165" y="1125000"/>
            <a:ext cx="2376836"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サービス詳細</a:t>
            </a:r>
          </a:p>
        </p:txBody>
      </p:sp>
      <p:sp>
        <p:nvSpPr>
          <p:cNvPr id="3" name="フローチャート: 結合子 2">
            <a:extLst>
              <a:ext uri="{FF2B5EF4-FFF2-40B4-BE49-F238E27FC236}">
                <a16:creationId xmlns:a16="http://schemas.microsoft.com/office/drawing/2014/main" id="{A35B0BAB-2A1F-64AB-4589-1E176D391C09}"/>
              </a:ext>
            </a:extLst>
          </p:cNvPr>
          <p:cNvSpPr/>
          <p:nvPr/>
        </p:nvSpPr>
        <p:spPr>
          <a:xfrm>
            <a:off x="1045238" y="1173118"/>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４</a:t>
            </a:r>
          </a:p>
        </p:txBody>
      </p:sp>
    </p:spTree>
    <p:extLst>
      <p:ext uri="{BB962C8B-B14F-4D97-AF65-F5344CB8AC3E}">
        <p14:creationId xmlns:p14="http://schemas.microsoft.com/office/powerpoint/2010/main" val="3355703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5D46163E-D8C4-A52B-0DDC-5A178A3A82AE}"/>
              </a:ext>
            </a:extLst>
          </p:cNvPr>
          <p:cNvSpPr>
            <a:spLocks noGrp="1"/>
          </p:cNvSpPr>
          <p:nvPr>
            <p:ph type="title"/>
          </p:nvPr>
        </p:nvSpPr>
        <p:spPr>
          <a:xfrm>
            <a:off x="1488000" y="274638"/>
            <a:ext cx="9726100" cy="323850"/>
          </a:xfrm>
        </p:spPr>
        <p:txBody>
          <a:bodyPr/>
          <a:lstStyle/>
          <a:p>
            <a:r>
              <a:rPr lang="ja-JP" altLang="en-US">
                <a:solidFill>
                  <a:srgbClr val="005396"/>
                </a:solidFill>
                <a:latin typeface="BIZ UDPゴシック" panose="020B0400000000000000" pitchFamily="50" charset="-128"/>
                <a:ea typeface="BIZ UDPゴシック" panose="020B0400000000000000" pitchFamily="50" charset="-128"/>
              </a:rPr>
              <a:t>海技訓練事業</a:t>
            </a:r>
          </a:p>
        </p:txBody>
      </p:sp>
      <p:sp>
        <p:nvSpPr>
          <p:cNvPr id="3" name="正方形/長方形 2">
            <a:extLst>
              <a:ext uri="{FF2B5EF4-FFF2-40B4-BE49-F238E27FC236}">
                <a16:creationId xmlns:a16="http://schemas.microsoft.com/office/drawing/2014/main" id="{1D7BA284-2B05-CB70-EF92-4DB519AAEF61}"/>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5" name="正方形/長方形 4">
            <a:extLst>
              <a:ext uri="{FF2B5EF4-FFF2-40B4-BE49-F238E27FC236}">
                <a16:creationId xmlns:a16="http://schemas.microsoft.com/office/drawing/2014/main" id="{5CDA04D8-3824-5205-3E8F-B54F2EE03349}"/>
              </a:ext>
            </a:extLst>
          </p:cNvPr>
          <p:cNvSpPr/>
          <p:nvPr/>
        </p:nvSpPr>
        <p:spPr>
          <a:xfrm>
            <a:off x="6168000" y="1989000"/>
            <a:ext cx="5040000" cy="4032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8C19581-78CF-5220-AD2E-1BCA8C790397}"/>
              </a:ext>
            </a:extLst>
          </p:cNvPr>
          <p:cNvSpPr/>
          <p:nvPr/>
        </p:nvSpPr>
        <p:spPr>
          <a:xfrm>
            <a:off x="983999" y="1989000"/>
            <a:ext cx="5040000" cy="4032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52A1F487-620F-E262-6547-0D49428C5FB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t="8014"/>
          <a:stretch>
            <a:fillRect/>
          </a:stretch>
        </p:blipFill>
        <p:spPr>
          <a:xfrm>
            <a:off x="6740726" y="3365228"/>
            <a:ext cx="3894547" cy="2448000"/>
          </a:xfrm>
          <a:custGeom>
            <a:avLst/>
            <a:gdLst>
              <a:gd name="connsiteX0" fmla="*/ 0 w 4752000"/>
              <a:gd name="connsiteY0" fmla="*/ 0 h 3168000"/>
              <a:gd name="connsiteX1" fmla="*/ 4752000 w 4752000"/>
              <a:gd name="connsiteY1" fmla="*/ 0 h 3168000"/>
              <a:gd name="connsiteX2" fmla="*/ 4752000 w 4752000"/>
              <a:gd name="connsiteY2" fmla="*/ 3168000 h 3168000"/>
              <a:gd name="connsiteX3" fmla="*/ 0 w 4752000"/>
              <a:gd name="connsiteY3" fmla="*/ 3168000 h 3168000"/>
            </a:gdLst>
            <a:ahLst/>
            <a:cxnLst>
              <a:cxn ang="0">
                <a:pos x="connsiteX0" y="connsiteY0"/>
              </a:cxn>
              <a:cxn ang="0">
                <a:pos x="connsiteX1" y="connsiteY1"/>
              </a:cxn>
              <a:cxn ang="0">
                <a:pos x="connsiteX2" y="connsiteY2"/>
              </a:cxn>
              <a:cxn ang="0">
                <a:pos x="connsiteX3" y="connsiteY3"/>
              </a:cxn>
            </a:cxnLst>
            <a:rect l="l" t="t" r="r" b="b"/>
            <a:pathLst>
              <a:path w="4752000" h="3168000">
                <a:moveTo>
                  <a:pt x="0" y="0"/>
                </a:moveTo>
                <a:lnTo>
                  <a:pt x="4752000" y="0"/>
                </a:lnTo>
                <a:lnTo>
                  <a:pt x="4752000" y="3168000"/>
                </a:lnTo>
                <a:lnTo>
                  <a:pt x="0" y="3168000"/>
                </a:lnTo>
                <a:close/>
              </a:path>
            </a:pathLst>
          </a:custGeom>
        </p:spPr>
      </p:pic>
      <p:sp>
        <p:nvSpPr>
          <p:cNvPr id="9" name="テキスト ボックス 8">
            <a:extLst>
              <a:ext uri="{FF2B5EF4-FFF2-40B4-BE49-F238E27FC236}">
                <a16:creationId xmlns:a16="http://schemas.microsoft.com/office/drawing/2014/main" id="{1EA19C66-D351-FE5A-BDDF-6AF6A6558CFE}"/>
              </a:ext>
            </a:extLst>
          </p:cNvPr>
          <p:cNvSpPr txBox="1"/>
          <p:nvPr/>
        </p:nvSpPr>
        <p:spPr>
          <a:xfrm>
            <a:off x="7894354" y="5805000"/>
            <a:ext cx="1587294"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latin typeface="BIZ UDPゴシック" panose="020B0400000000000000" pitchFamily="50" charset="-128"/>
                <a:ea typeface="BIZ UDPゴシック" panose="020B0400000000000000" pitchFamily="50" charset="-128"/>
              </a:rPr>
              <a:t>操船シミュレータイメージ</a:t>
            </a:r>
          </a:p>
        </p:txBody>
      </p:sp>
      <p:sp>
        <p:nvSpPr>
          <p:cNvPr id="16" name="テキスト ボックス 15">
            <a:extLst>
              <a:ext uri="{FF2B5EF4-FFF2-40B4-BE49-F238E27FC236}">
                <a16:creationId xmlns:a16="http://schemas.microsoft.com/office/drawing/2014/main" id="{5718C160-F054-D133-E403-897901BAFD32}"/>
              </a:ext>
            </a:extLst>
          </p:cNvPr>
          <p:cNvSpPr txBox="1"/>
          <p:nvPr/>
        </p:nvSpPr>
        <p:spPr>
          <a:xfrm>
            <a:off x="984447" y="1989000"/>
            <a:ext cx="1005403"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latin typeface="BIZ UDPゴシック" panose="020B0400000000000000" pitchFamily="50" charset="-128"/>
                <a:ea typeface="BIZ UDPゴシック" panose="020B0400000000000000" pitchFamily="50" charset="-128"/>
              </a:rPr>
              <a:t>操船訓練</a:t>
            </a:r>
          </a:p>
        </p:txBody>
      </p:sp>
      <p:grpSp>
        <p:nvGrpSpPr>
          <p:cNvPr id="25" name="グループ化 24">
            <a:extLst>
              <a:ext uri="{FF2B5EF4-FFF2-40B4-BE49-F238E27FC236}">
                <a16:creationId xmlns:a16="http://schemas.microsoft.com/office/drawing/2014/main" id="{D0C4680C-FA71-38AB-22C6-DFDA4D4ED980}"/>
              </a:ext>
            </a:extLst>
          </p:cNvPr>
          <p:cNvGrpSpPr/>
          <p:nvPr/>
        </p:nvGrpSpPr>
        <p:grpSpPr>
          <a:xfrm>
            <a:off x="1056000" y="2421000"/>
            <a:ext cx="4984084" cy="854401"/>
            <a:chOff x="912851" y="5614277"/>
            <a:chExt cx="4984084" cy="854401"/>
          </a:xfrm>
        </p:grpSpPr>
        <p:grpSp>
          <p:nvGrpSpPr>
            <p:cNvPr id="26" name="グループ化 25">
              <a:extLst>
                <a:ext uri="{FF2B5EF4-FFF2-40B4-BE49-F238E27FC236}">
                  <a16:creationId xmlns:a16="http://schemas.microsoft.com/office/drawing/2014/main" id="{A24D2C55-2D74-BE16-B950-B0ACDC1B747E}"/>
                </a:ext>
              </a:extLst>
            </p:cNvPr>
            <p:cNvGrpSpPr>
              <a:grpSpLocks noChangeAspect="1"/>
            </p:cNvGrpSpPr>
            <p:nvPr/>
          </p:nvGrpSpPr>
          <p:grpSpPr>
            <a:xfrm>
              <a:off x="912851" y="5661000"/>
              <a:ext cx="360000" cy="360000"/>
              <a:chOff x="1430838" y="4214034"/>
              <a:chExt cx="514350" cy="514350"/>
            </a:xfrm>
          </p:grpSpPr>
          <p:sp>
            <p:nvSpPr>
              <p:cNvPr id="35" name="フリーフォーム: 図形 34">
                <a:extLst>
                  <a:ext uri="{FF2B5EF4-FFF2-40B4-BE49-F238E27FC236}">
                    <a16:creationId xmlns:a16="http://schemas.microsoft.com/office/drawing/2014/main" id="{2C304341-EFFC-6ACD-8A99-B90411BF335C}"/>
                  </a:ext>
                </a:extLst>
              </p:cNvPr>
              <p:cNvSpPr/>
              <p:nvPr/>
            </p:nvSpPr>
            <p:spPr>
              <a:xfrm>
                <a:off x="1430838"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36" name="フリーフォーム: 図形 35">
                <a:extLst>
                  <a:ext uri="{FF2B5EF4-FFF2-40B4-BE49-F238E27FC236}">
                    <a16:creationId xmlns:a16="http://schemas.microsoft.com/office/drawing/2014/main" id="{2DDAAA20-9B58-A5EE-7928-AB6506525A0C}"/>
                  </a:ext>
                </a:extLst>
              </p:cNvPr>
              <p:cNvSpPr/>
              <p:nvPr/>
            </p:nvSpPr>
            <p:spPr>
              <a:xfrm>
                <a:off x="1519972" y="4331314"/>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28" name="テキスト ボックス 27">
              <a:extLst>
                <a:ext uri="{FF2B5EF4-FFF2-40B4-BE49-F238E27FC236}">
                  <a16:creationId xmlns:a16="http://schemas.microsoft.com/office/drawing/2014/main" id="{8A5F6DAB-64CA-85AE-3E09-DE3DF7B98532}"/>
                </a:ext>
              </a:extLst>
            </p:cNvPr>
            <p:cNvSpPr txBox="1"/>
            <p:nvPr/>
          </p:nvSpPr>
          <p:spPr>
            <a:xfrm>
              <a:off x="1360936" y="5614277"/>
              <a:ext cx="4535999" cy="854401"/>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船舶の大型化、船種の変化への対応、</a:t>
              </a:r>
              <a:endParaRPr lang="en-US" altLang="ja-JP">
                <a:latin typeface="BIZ UDPゴシック" panose="020B0400000000000000" pitchFamily="50" charset="-128"/>
                <a:ea typeface="BIZ UDPゴシック" panose="020B0400000000000000" pitchFamily="50" charset="-128"/>
              </a:endParaRPr>
            </a:p>
            <a:p>
              <a:r>
                <a:rPr lang="ja-JP" altLang="en-US">
                  <a:latin typeface="BIZ UDPゴシック" panose="020B0400000000000000" pitchFamily="50" charset="-128"/>
                  <a:ea typeface="BIZ UDPゴシック" panose="020B0400000000000000" pitchFamily="50" charset="-128"/>
                </a:rPr>
                <a:t>限界風速下での着離桟、</a:t>
              </a:r>
            </a:p>
            <a:p>
              <a:pPr>
                <a:lnSpc>
                  <a:spcPct val="130000"/>
                </a:lnSpc>
              </a:pPr>
              <a:r>
                <a:rPr lang="ja-JP" altLang="en-US">
                  <a:latin typeface="BIZ UDPゴシック" panose="020B0400000000000000" pitchFamily="50" charset="-128"/>
                  <a:ea typeface="BIZ UDPゴシック" panose="020B0400000000000000" pitchFamily="50" charset="-128"/>
                </a:rPr>
                <a:t>港により定められた入港手順の把握</a:t>
              </a:r>
            </a:p>
          </p:txBody>
        </p:sp>
      </p:grpSp>
      <p:grpSp>
        <p:nvGrpSpPr>
          <p:cNvPr id="37" name="グループ化 36">
            <a:extLst>
              <a:ext uri="{FF2B5EF4-FFF2-40B4-BE49-F238E27FC236}">
                <a16:creationId xmlns:a16="http://schemas.microsoft.com/office/drawing/2014/main" id="{3E5C4944-0FF1-D929-26E0-22813924083E}"/>
              </a:ext>
            </a:extLst>
          </p:cNvPr>
          <p:cNvGrpSpPr/>
          <p:nvPr/>
        </p:nvGrpSpPr>
        <p:grpSpPr>
          <a:xfrm>
            <a:off x="1056000" y="3285000"/>
            <a:ext cx="4967148" cy="608180"/>
            <a:chOff x="912851" y="5811533"/>
            <a:chExt cx="4967148" cy="608180"/>
          </a:xfrm>
        </p:grpSpPr>
        <p:grpSp>
          <p:nvGrpSpPr>
            <p:cNvPr id="39" name="グループ化 38">
              <a:extLst>
                <a:ext uri="{FF2B5EF4-FFF2-40B4-BE49-F238E27FC236}">
                  <a16:creationId xmlns:a16="http://schemas.microsoft.com/office/drawing/2014/main" id="{6765465B-DBA3-CE0C-36E9-F7E25CF5908B}"/>
                </a:ext>
              </a:extLst>
            </p:cNvPr>
            <p:cNvGrpSpPr>
              <a:grpSpLocks noChangeAspect="1"/>
            </p:cNvGrpSpPr>
            <p:nvPr/>
          </p:nvGrpSpPr>
          <p:grpSpPr>
            <a:xfrm>
              <a:off x="912851" y="5871312"/>
              <a:ext cx="360000" cy="360000"/>
              <a:chOff x="1430838" y="4514514"/>
              <a:chExt cx="514350" cy="514350"/>
            </a:xfrm>
          </p:grpSpPr>
          <p:sp>
            <p:nvSpPr>
              <p:cNvPr id="41" name="フリーフォーム: 図形 40">
                <a:extLst>
                  <a:ext uri="{FF2B5EF4-FFF2-40B4-BE49-F238E27FC236}">
                    <a16:creationId xmlns:a16="http://schemas.microsoft.com/office/drawing/2014/main" id="{ADD280CB-D69F-C433-83A9-A9E81BFD068D}"/>
                  </a:ext>
                </a:extLst>
              </p:cNvPr>
              <p:cNvSpPr/>
              <p:nvPr/>
            </p:nvSpPr>
            <p:spPr>
              <a:xfrm>
                <a:off x="1430838" y="451451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42" name="フリーフォーム: 図形 41">
                <a:extLst>
                  <a:ext uri="{FF2B5EF4-FFF2-40B4-BE49-F238E27FC236}">
                    <a16:creationId xmlns:a16="http://schemas.microsoft.com/office/drawing/2014/main" id="{D6C172FC-AF20-9C09-388B-A264BD524C3C}"/>
                  </a:ext>
                </a:extLst>
              </p:cNvPr>
              <p:cNvSpPr/>
              <p:nvPr/>
            </p:nvSpPr>
            <p:spPr>
              <a:xfrm>
                <a:off x="1519972" y="4643592"/>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40" name="テキスト ボックス 39">
              <a:extLst>
                <a:ext uri="{FF2B5EF4-FFF2-40B4-BE49-F238E27FC236}">
                  <a16:creationId xmlns:a16="http://schemas.microsoft.com/office/drawing/2014/main" id="{54FC0BF7-24B4-988E-32EB-F66320CDFFAC}"/>
                </a:ext>
              </a:extLst>
            </p:cNvPr>
            <p:cNvSpPr txBox="1"/>
            <p:nvPr/>
          </p:nvSpPr>
          <p:spPr>
            <a:xfrm>
              <a:off x="1344000" y="5811533"/>
              <a:ext cx="4535999" cy="608180"/>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船長として初めて乗船をする、新入社の航海士、</a:t>
              </a:r>
              <a:endParaRPr lang="en-US" altLang="ja-JP">
                <a:latin typeface="BIZ UDPゴシック" panose="020B0400000000000000" pitchFamily="50" charset="-128"/>
                <a:ea typeface="BIZ UDPゴシック" panose="020B0400000000000000" pitchFamily="50" charset="-128"/>
              </a:endParaRPr>
            </a:p>
            <a:p>
              <a:pPr>
                <a:lnSpc>
                  <a:spcPct val="130000"/>
                </a:lnSpc>
              </a:pPr>
              <a:r>
                <a:rPr lang="ja-JP" altLang="en-US">
                  <a:latin typeface="BIZ UDPゴシック" panose="020B0400000000000000" pitchFamily="50" charset="-128"/>
                  <a:ea typeface="BIZ UDPゴシック" panose="020B0400000000000000" pitchFamily="50" charset="-128"/>
                </a:rPr>
                <a:t>少ない経験値を補うなど、訓練の目的は様々</a:t>
              </a:r>
            </a:p>
          </p:txBody>
        </p:sp>
      </p:grpSp>
      <p:sp>
        <p:nvSpPr>
          <p:cNvPr id="43" name="テキスト ボックス 42">
            <a:extLst>
              <a:ext uri="{FF2B5EF4-FFF2-40B4-BE49-F238E27FC236}">
                <a16:creationId xmlns:a16="http://schemas.microsoft.com/office/drawing/2014/main" id="{FD1290E8-B62F-AE5B-B19A-3C28FF381D16}"/>
              </a:ext>
            </a:extLst>
          </p:cNvPr>
          <p:cNvSpPr txBox="1"/>
          <p:nvPr/>
        </p:nvSpPr>
        <p:spPr>
          <a:xfrm>
            <a:off x="1127149" y="3933000"/>
            <a:ext cx="1005403" cy="35464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a:t>訓練内容</a:t>
            </a:r>
          </a:p>
        </p:txBody>
      </p:sp>
      <p:sp>
        <p:nvSpPr>
          <p:cNvPr id="44" name="テキスト ボックス 43">
            <a:extLst>
              <a:ext uri="{FF2B5EF4-FFF2-40B4-BE49-F238E27FC236}">
                <a16:creationId xmlns:a16="http://schemas.microsoft.com/office/drawing/2014/main" id="{42EF968B-F333-8631-D7D8-8C148B2C2C0B}"/>
              </a:ext>
            </a:extLst>
          </p:cNvPr>
          <p:cNvSpPr txBox="1"/>
          <p:nvPr/>
        </p:nvSpPr>
        <p:spPr>
          <a:xfrm>
            <a:off x="1127149" y="4348395"/>
            <a:ext cx="4374916" cy="1642309"/>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pPr>
              <a:lnSpc>
                <a:spcPct val="130000"/>
              </a:lnSpc>
            </a:pPr>
            <a:r>
              <a:rPr lang="ja-JP" altLang="en-US" sz="1600">
                <a:latin typeface="BIZ UDPゴシック" panose="020B0400000000000000" pitchFamily="50" charset="-128"/>
                <a:ea typeface="BIZ UDPゴシック" panose="020B0400000000000000" pitchFamily="50" charset="-128"/>
              </a:rPr>
              <a:t>船長・水先人・バースマスター対象入出港操船</a:t>
            </a:r>
            <a:endParaRPr lang="en-US" altLang="ja-JP" sz="1600">
              <a:latin typeface="BIZ UDPゴシック" panose="020B0400000000000000" pitchFamily="50" charset="-128"/>
              <a:ea typeface="BIZ UDPゴシック" panose="020B0400000000000000" pitchFamily="50" charset="-128"/>
            </a:endParaRPr>
          </a:p>
          <a:p>
            <a:pPr>
              <a:lnSpc>
                <a:spcPct val="130000"/>
              </a:lnSpc>
            </a:pPr>
            <a:r>
              <a:rPr lang="ja-JP" altLang="en-US" sz="1600">
                <a:latin typeface="BIZ UDPゴシック" panose="020B0400000000000000" pitchFamily="50" charset="-128"/>
                <a:ea typeface="BIZ UDPゴシック" panose="020B0400000000000000" pitchFamily="50" charset="-128"/>
              </a:rPr>
              <a:t>ドックマスター入出渠操船</a:t>
            </a:r>
            <a:endParaRPr lang="en-US" altLang="ja-JP" sz="1600">
              <a:latin typeface="BIZ UDPゴシック" panose="020B0400000000000000" pitchFamily="50" charset="-128"/>
              <a:ea typeface="BIZ UDPゴシック" panose="020B0400000000000000" pitchFamily="50" charset="-128"/>
            </a:endParaRPr>
          </a:p>
          <a:p>
            <a:pPr>
              <a:lnSpc>
                <a:spcPct val="130000"/>
              </a:lnSpc>
            </a:pPr>
            <a:r>
              <a:rPr lang="ja-JP" altLang="en-US" sz="1600">
                <a:latin typeface="BIZ UDPゴシック" panose="020B0400000000000000" pitchFamily="50" charset="-128"/>
                <a:ea typeface="BIZ UDPゴシック" panose="020B0400000000000000" pitchFamily="50" charset="-128"/>
              </a:rPr>
              <a:t>航海士対象沿岸航海</a:t>
            </a:r>
            <a:endParaRPr lang="en-US" altLang="ja-JP" sz="1600">
              <a:latin typeface="BIZ UDPゴシック" panose="020B0400000000000000" pitchFamily="50" charset="-128"/>
              <a:ea typeface="BIZ UDPゴシック" panose="020B0400000000000000" pitchFamily="50" charset="-128"/>
            </a:endParaRPr>
          </a:p>
          <a:p>
            <a:pPr>
              <a:lnSpc>
                <a:spcPct val="130000"/>
              </a:lnSpc>
            </a:pPr>
            <a:r>
              <a:rPr lang="ja-JP" altLang="en-US" sz="1600">
                <a:latin typeface="BIZ UDPゴシック" panose="020B0400000000000000" pitchFamily="50" charset="-128"/>
                <a:ea typeface="BIZ UDPゴシック" panose="020B0400000000000000" pitchFamily="50" charset="-128"/>
              </a:rPr>
              <a:t>航海士対象船長補佐</a:t>
            </a:r>
            <a:endParaRPr lang="en-US" altLang="ja-JP" sz="1600">
              <a:latin typeface="BIZ UDPゴシック" panose="020B0400000000000000" pitchFamily="50" charset="-128"/>
              <a:ea typeface="BIZ UDPゴシック" panose="020B0400000000000000" pitchFamily="50" charset="-128"/>
            </a:endParaRPr>
          </a:p>
          <a:p>
            <a:pPr>
              <a:lnSpc>
                <a:spcPct val="130000"/>
              </a:lnSpc>
            </a:pPr>
            <a:r>
              <a:rPr lang="ja-JP" altLang="en-US" sz="1600">
                <a:latin typeface="BIZ UDPゴシック" panose="020B0400000000000000" pitchFamily="50" charset="-128"/>
                <a:ea typeface="BIZ UDPゴシック" panose="020B0400000000000000" pitchFamily="50" charset="-128"/>
              </a:rPr>
              <a:t>新人航海士導入</a:t>
            </a:r>
            <a:endParaRPr lang="en-US" altLang="ja-JP" sz="1600">
              <a:latin typeface="BIZ UDPゴシック" panose="020B0400000000000000" pitchFamily="50" charset="-128"/>
              <a:ea typeface="BIZ UDPゴシック" panose="020B0400000000000000" pitchFamily="50" charset="-128"/>
            </a:endParaRPr>
          </a:p>
        </p:txBody>
      </p:sp>
      <p:sp>
        <p:nvSpPr>
          <p:cNvPr id="45" name="テキスト ボックス 44">
            <a:extLst>
              <a:ext uri="{FF2B5EF4-FFF2-40B4-BE49-F238E27FC236}">
                <a16:creationId xmlns:a16="http://schemas.microsoft.com/office/drawing/2014/main" id="{BAA73A04-5181-4288-A338-6BB4D3272492}"/>
              </a:ext>
            </a:extLst>
          </p:cNvPr>
          <p:cNvSpPr txBox="1"/>
          <p:nvPr/>
        </p:nvSpPr>
        <p:spPr>
          <a:xfrm>
            <a:off x="6168000" y="1990843"/>
            <a:ext cx="4434227"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latin typeface="BIZ UDPゴシック" panose="020B0400000000000000" pitchFamily="50" charset="-128"/>
                <a:ea typeface="BIZ UDPゴシック" panose="020B0400000000000000" pitchFamily="50" charset="-128"/>
              </a:rPr>
              <a:t>強制水先免除制度（</a:t>
            </a:r>
            <a:r>
              <a:rPr lang="en-US" altLang="ja-JP">
                <a:latin typeface="BIZ UDPゴシック" panose="020B0400000000000000" pitchFamily="50" charset="-128"/>
                <a:ea typeface="BIZ UDPゴシック" panose="020B0400000000000000" pitchFamily="50" charset="-128"/>
              </a:rPr>
              <a:t>PEC</a:t>
            </a:r>
            <a:r>
              <a:rPr lang="ja-JP" altLang="en-US">
                <a:latin typeface="BIZ UDPゴシック" panose="020B0400000000000000" pitchFamily="50" charset="-128"/>
                <a:ea typeface="BIZ UDPゴシック" panose="020B0400000000000000" pitchFamily="50" charset="-128"/>
              </a:rPr>
              <a:t>）操船シミュレータ講習</a:t>
            </a:r>
          </a:p>
        </p:txBody>
      </p:sp>
      <p:sp>
        <p:nvSpPr>
          <p:cNvPr id="48" name="テキスト ボックス 47">
            <a:extLst>
              <a:ext uri="{FF2B5EF4-FFF2-40B4-BE49-F238E27FC236}">
                <a16:creationId xmlns:a16="http://schemas.microsoft.com/office/drawing/2014/main" id="{14DAAD00-8E06-29CD-394B-AE8A22A67BD0}"/>
              </a:ext>
            </a:extLst>
          </p:cNvPr>
          <p:cNvSpPr txBox="1"/>
          <p:nvPr/>
        </p:nvSpPr>
        <p:spPr>
          <a:xfrm>
            <a:off x="6590387" y="2408944"/>
            <a:ext cx="4679999" cy="928267"/>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国土交通省から講習実施機関として認定を受けた</a:t>
            </a:r>
            <a:endParaRPr lang="en-US" altLang="ja-JP">
              <a:latin typeface="BIZ UDPゴシック" panose="020B0400000000000000" pitchFamily="50" charset="-128"/>
              <a:ea typeface="BIZ UDPゴシック" panose="020B0400000000000000" pitchFamily="50" charset="-128"/>
            </a:endParaRPr>
          </a:p>
          <a:p>
            <a:pPr>
              <a:lnSpc>
                <a:spcPct val="130000"/>
              </a:lnSpc>
            </a:pPr>
            <a:r>
              <a:rPr lang="ja-JP" altLang="en-US">
                <a:latin typeface="BIZ UDPゴシック" panose="020B0400000000000000" pitchFamily="50" charset="-128"/>
                <a:ea typeface="BIZ UDPゴシック" panose="020B0400000000000000" pitchFamily="50" charset="-128"/>
              </a:rPr>
              <a:t>当社操船シミュレータシステムにより、実際の乗船に代わる履歴換算に必要な認定証明書を発行</a:t>
            </a:r>
          </a:p>
        </p:txBody>
      </p:sp>
      <p:sp>
        <p:nvSpPr>
          <p:cNvPr id="51" name="テキスト ボックス 50">
            <a:extLst>
              <a:ext uri="{FF2B5EF4-FFF2-40B4-BE49-F238E27FC236}">
                <a16:creationId xmlns:a16="http://schemas.microsoft.com/office/drawing/2014/main" id="{41F6FB05-4596-0E48-3420-9C69BFAF7410}"/>
              </a:ext>
            </a:extLst>
          </p:cNvPr>
          <p:cNvSpPr txBox="1"/>
          <p:nvPr/>
        </p:nvSpPr>
        <p:spPr>
          <a:xfrm>
            <a:off x="984000" y="1125000"/>
            <a:ext cx="10224000" cy="707886"/>
          </a:xfrm>
          <a:prstGeom prst="rect">
            <a:avLst/>
          </a:prstGeom>
          <a:solidFill>
            <a:schemeClr val="accent1"/>
          </a:solidFill>
          <a:ln>
            <a:noFill/>
          </a:ln>
        </p:spPr>
        <p:txBody>
          <a:bodyPr wrap="none" anchor="ctr">
            <a:noAutofit/>
          </a:bodyPr>
          <a:lstStyle>
            <a:defPPr>
              <a:defRPr kern="0"/>
            </a:defPPr>
            <a:lvl1pPr algn="ctr">
              <a:defRPr kumimoji="1" sz="2000" b="1">
                <a:solidFill>
                  <a:schemeClr val="bg1"/>
                </a:solidFill>
                <a:latin typeface="+mn-ea"/>
                <a:ea typeface="+mn-ea"/>
              </a:defRPr>
            </a:lvl1pPr>
          </a:lstStyle>
          <a:p>
            <a:r>
              <a:rPr lang="ja-JP" altLang="en-US">
                <a:latin typeface="BIZ UDPゴシック" panose="020B0400000000000000" pitchFamily="50" charset="-128"/>
                <a:ea typeface="BIZ UDPゴシック" panose="020B0400000000000000" pitchFamily="50" charset="-128"/>
              </a:rPr>
              <a:t>各種シミュレータを用い、海上輸送の担い手である海技者の教育・訓練を実施</a:t>
            </a:r>
            <a:endParaRPr lang="en-US" altLang="ja-JP">
              <a:latin typeface="BIZ UDPゴシック" panose="020B0400000000000000" pitchFamily="50" charset="-128"/>
              <a:ea typeface="BIZ UDPゴシック" panose="020B0400000000000000" pitchFamily="50" charset="-128"/>
            </a:endParaRPr>
          </a:p>
          <a:p>
            <a:r>
              <a:rPr lang="ja-JP" altLang="en-US">
                <a:latin typeface="BIZ UDPゴシック" panose="020B0400000000000000" pitchFamily="50" charset="-128"/>
                <a:ea typeface="BIZ UDPゴシック" panose="020B0400000000000000" pitchFamily="50" charset="-128"/>
              </a:rPr>
              <a:t>商船三井グループ内外問わず海技者の育成を通じ、船舶の安全運航に寄与しています</a:t>
            </a:r>
            <a:endParaRPr lang="en-US" altLang="ja-JP">
              <a:latin typeface="BIZ UDPゴシック" panose="020B0400000000000000" pitchFamily="50" charset="-128"/>
              <a:ea typeface="BIZ UDPゴシック" panose="020B0400000000000000" pitchFamily="50" charset="-128"/>
            </a:endParaRPr>
          </a:p>
        </p:txBody>
      </p:sp>
      <p:sp>
        <p:nvSpPr>
          <p:cNvPr id="2" name="フリーフォーム: 図形 1">
            <a:extLst>
              <a:ext uri="{FF2B5EF4-FFF2-40B4-BE49-F238E27FC236}">
                <a16:creationId xmlns:a16="http://schemas.microsoft.com/office/drawing/2014/main" id="{368A5004-9516-7473-39B2-A9C97BB115FE}"/>
              </a:ext>
            </a:extLst>
          </p:cNvPr>
          <p:cNvSpPr/>
          <p:nvPr/>
        </p:nvSpPr>
        <p:spPr>
          <a:xfrm>
            <a:off x="6240000" y="2493000"/>
            <a:ext cx="360000" cy="36000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4" name="フリーフォーム: 図形 3">
            <a:extLst>
              <a:ext uri="{FF2B5EF4-FFF2-40B4-BE49-F238E27FC236}">
                <a16:creationId xmlns:a16="http://schemas.microsoft.com/office/drawing/2014/main" id="{AC2668E4-A374-DE43-759D-A2738F913E56}"/>
              </a:ext>
            </a:extLst>
          </p:cNvPr>
          <p:cNvSpPr/>
          <p:nvPr/>
        </p:nvSpPr>
        <p:spPr>
          <a:xfrm>
            <a:off x="6302386" y="2575086"/>
            <a:ext cx="235240" cy="17931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6030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a:extLst>
              <a:ext uri="{FF2B5EF4-FFF2-40B4-BE49-F238E27FC236}">
                <a16:creationId xmlns:a16="http://schemas.microsoft.com/office/drawing/2014/main" id="{DA1DC9D0-8BCB-2B6F-5A31-03B8BDD5A5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91" r="12754"/>
          <a:stretch/>
        </p:blipFill>
        <p:spPr bwMode="auto">
          <a:xfrm>
            <a:off x="6168000" y="3573000"/>
            <a:ext cx="2448000" cy="2160000"/>
          </a:xfrm>
          <a:custGeom>
            <a:avLst/>
            <a:gdLst>
              <a:gd name="connsiteX0" fmla="*/ 0 w 2448000"/>
              <a:gd name="connsiteY0" fmla="*/ 0 h 2160000"/>
              <a:gd name="connsiteX1" fmla="*/ 2448000 w 2448000"/>
              <a:gd name="connsiteY1" fmla="*/ 0 h 2160000"/>
              <a:gd name="connsiteX2" fmla="*/ 2448000 w 2448000"/>
              <a:gd name="connsiteY2" fmla="*/ 2160000 h 2160000"/>
              <a:gd name="connsiteX3" fmla="*/ 0 w 2448000"/>
              <a:gd name="connsiteY3" fmla="*/ 2160000 h 2160000"/>
            </a:gdLst>
            <a:ahLst/>
            <a:cxnLst>
              <a:cxn ang="0">
                <a:pos x="connsiteX0" y="connsiteY0"/>
              </a:cxn>
              <a:cxn ang="0">
                <a:pos x="connsiteX1" y="connsiteY1"/>
              </a:cxn>
              <a:cxn ang="0">
                <a:pos x="connsiteX2" y="connsiteY2"/>
              </a:cxn>
              <a:cxn ang="0">
                <a:pos x="connsiteX3" y="connsiteY3"/>
              </a:cxn>
            </a:cxnLst>
            <a:rect l="l" t="t" r="r" b="b"/>
            <a:pathLst>
              <a:path w="2448000" h="2160000">
                <a:moveTo>
                  <a:pt x="0" y="0"/>
                </a:moveTo>
                <a:lnTo>
                  <a:pt x="2448000" y="0"/>
                </a:lnTo>
                <a:lnTo>
                  <a:pt x="2448000" y="2160000"/>
                </a:lnTo>
                <a:lnTo>
                  <a:pt x="0" y="2160000"/>
                </a:lnTo>
                <a:close/>
              </a:path>
            </a:pathLst>
          </a:custGeom>
          <a:extLst>
            <a:ext uri="{909E8E84-426E-40DD-AFC4-6F175D3DCCD1}">
              <a14:hiddenFill xmlns:a14="http://schemas.microsoft.com/office/drawing/2010/main">
                <a:solidFill>
                  <a:srgbClr val="FFFFFF"/>
                </a:solidFill>
              </a14:hiddenFill>
            </a:ext>
          </a:extLst>
        </p:spPr>
      </p:pic>
      <p:pic>
        <p:nvPicPr>
          <p:cNvPr id="40" name="図 39">
            <a:extLst>
              <a:ext uri="{FF2B5EF4-FFF2-40B4-BE49-F238E27FC236}">
                <a16:creationId xmlns:a16="http://schemas.microsoft.com/office/drawing/2014/main" id="{ECC2A0EF-C005-A83E-486E-C87B49C654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234" r="9210"/>
          <a:stretch/>
        </p:blipFill>
        <p:spPr bwMode="auto">
          <a:xfrm>
            <a:off x="8760000" y="3573000"/>
            <a:ext cx="2448000" cy="2160000"/>
          </a:xfrm>
          <a:custGeom>
            <a:avLst/>
            <a:gdLst>
              <a:gd name="connsiteX0" fmla="*/ 0 w 2448000"/>
              <a:gd name="connsiteY0" fmla="*/ 0 h 2160000"/>
              <a:gd name="connsiteX1" fmla="*/ 2448000 w 2448000"/>
              <a:gd name="connsiteY1" fmla="*/ 0 h 2160000"/>
              <a:gd name="connsiteX2" fmla="*/ 2448000 w 2448000"/>
              <a:gd name="connsiteY2" fmla="*/ 2160000 h 2160000"/>
              <a:gd name="connsiteX3" fmla="*/ 0 w 2448000"/>
              <a:gd name="connsiteY3" fmla="*/ 2160000 h 2160000"/>
            </a:gdLst>
            <a:ahLst/>
            <a:cxnLst>
              <a:cxn ang="0">
                <a:pos x="connsiteX0" y="connsiteY0"/>
              </a:cxn>
              <a:cxn ang="0">
                <a:pos x="connsiteX1" y="connsiteY1"/>
              </a:cxn>
              <a:cxn ang="0">
                <a:pos x="connsiteX2" y="connsiteY2"/>
              </a:cxn>
              <a:cxn ang="0">
                <a:pos x="connsiteX3" y="connsiteY3"/>
              </a:cxn>
            </a:cxnLst>
            <a:rect l="l" t="t" r="r" b="b"/>
            <a:pathLst>
              <a:path w="2448000" h="2160000">
                <a:moveTo>
                  <a:pt x="0" y="0"/>
                </a:moveTo>
                <a:lnTo>
                  <a:pt x="2448000" y="0"/>
                </a:lnTo>
                <a:lnTo>
                  <a:pt x="2448000" y="2160000"/>
                </a:lnTo>
                <a:lnTo>
                  <a:pt x="0" y="2160000"/>
                </a:lnTo>
                <a:close/>
              </a:path>
            </a:pathLst>
          </a:custGeom>
          <a:extLst>
            <a:ext uri="{909E8E84-426E-40DD-AFC4-6F175D3DCCD1}">
              <a14:hiddenFill xmlns:a14="http://schemas.microsoft.com/office/drawing/2010/main">
                <a:solidFill>
                  <a:srgbClr val="FFFFFF"/>
                </a:solidFill>
              </a14:hiddenFill>
            </a:ext>
          </a:extLst>
        </p:spPr>
      </p:pic>
      <p:sp>
        <p:nvSpPr>
          <p:cNvPr id="24" name="正方形/長方形 23">
            <a:extLst>
              <a:ext uri="{FF2B5EF4-FFF2-40B4-BE49-F238E27FC236}">
                <a16:creationId xmlns:a16="http://schemas.microsoft.com/office/drawing/2014/main" id="{492921F8-FF0E-7930-3E3C-E710A45344E8}"/>
              </a:ext>
            </a:extLst>
          </p:cNvPr>
          <p:cNvSpPr/>
          <p:nvPr/>
        </p:nvSpPr>
        <p:spPr>
          <a:xfrm>
            <a:off x="984000" y="2565000"/>
            <a:ext cx="5040000" cy="100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1B828B3-DBE4-5EB9-6BEA-4503A8EA15E1}"/>
              </a:ext>
            </a:extLst>
          </p:cNvPr>
          <p:cNvSpPr/>
          <p:nvPr/>
        </p:nvSpPr>
        <p:spPr>
          <a:xfrm>
            <a:off x="984000" y="3717000"/>
            <a:ext cx="5040000" cy="1440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992CDE5-D4F1-733F-379F-21B56C6F7F07}"/>
              </a:ext>
            </a:extLst>
          </p:cNvPr>
          <p:cNvSpPr/>
          <p:nvPr/>
        </p:nvSpPr>
        <p:spPr>
          <a:xfrm>
            <a:off x="984000" y="1125000"/>
            <a:ext cx="5040000" cy="1296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2">
            <a:extLst>
              <a:ext uri="{FF2B5EF4-FFF2-40B4-BE49-F238E27FC236}">
                <a16:creationId xmlns:a16="http://schemas.microsoft.com/office/drawing/2014/main" id="{E9BD922A-0E24-2848-9C64-E537679BF65F}"/>
              </a:ext>
            </a:extLst>
          </p:cNvPr>
          <p:cNvSpPr>
            <a:spLocks noGrp="1"/>
          </p:cNvSpPr>
          <p:nvPr>
            <p:ph type="title"/>
          </p:nvPr>
        </p:nvSpPr>
        <p:spPr>
          <a:xfrm>
            <a:off x="1488000" y="274638"/>
            <a:ext cx="9726100" cy="323850"/>
          </a:xfrm>
        </p:spPr>
        <p:txBody>
          <a:bodyPr/>
          <a:lstStyle/>
          <a:p>
            <a:r>
              <a:rPr lang="ja-JP" altLang="en-US">
                <a:solidFill>
                  <a:srgbClr val="005396"/>
                </a:solidFill>
                <a:latin typeface="BIZ UDPゴシック" panose="020B0400000000000000" pitchFamily="50" charset="-128"/>
                <a:ea typeface="BIZ UDPゴシック" panose="020B0400000000000000" pitchFamily="50" charset="-128"/>
              </a:rPr>
              <a:t>海技訓練事業</a:t>
            </a:r>
          </a:p>
        </p:txBody>
      </p:sp>
      <p:pic>
        <p:nvPicPr>
          <p:cNvPr id="11" name="図 10">
            <a:extLst>
              <a:ext uri="{FF2B5EF4-FFF2-40B4-BE49-F238E27FC236}">
                <a16:creationId xmlns:a16="http://schemas.microsoft.com/office/drawing/2014/main" id="{41092FB5-1DF2-5824-03F8-493FBB33ABD4}"/>
              </a:ext>
            </a:extLst>
          </p:cNvPr>
          <p:cNvPicPr>
            <a:picLocks noChangeAspect="1"/>
          </p:cNvPicPr>
          <p:nvPr/>
        </p:nvPicPr>
        <p:blipFill>
          <a:blip r:embed="rId5"/>
          <a:stretch>
            <a:fillRect/>
          </a:stretch>
        </p:blipFill>
        <p:spPr>
          <a:xfrm>
            <a:off x="992812" y="5229000"/>
            <a:ext cx="829719" cy="792000"/>
          </a:xfrm>
          <a:prstGeom prst="rect">
            <a:avLst/>
          </a:prstGeom>
        </p:spPr>
      </p:pic>
      <p:sp>
        <p:nvSpPr>
          <p:cNvPr id="2" name="テキスト ボックス 1">
            <a:extLst>
              <a:ext uri="{FF2B5EF4-FFF2-40B4-BE49-F238E27FC236}">
                <a16:creationId xmlns:a16="http://schemas.microsoft.com/office/drawing/2014/main" id="{6EA86B85-F9D1-0236-EEDE-7DEA3A4CCE34}"/>
              </a:ext>
            </a:extLst>
          </p:cNvPr>
          <p:cNvSpPr txBox="1"/>
          <p:nvPr/>
        </p:nvSpPr>
        <p:spPr>
          <a:xfrm>
            <a:off x="9277717" y="5725015"/>
            <a:ext cx="1412566"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en-US" altLang="ja-JP">
                <a:latin typeface="BIZ UDPゴシック" panose="020B0400000000000000" pitchFamily="50" charset="-128"/>
                <a:ea typeface="BIZ UDPゴシック" panose="020B0400000000000000" pitchFamily="50" charset="-128"/>
              </a:rPr>
              <a:t>LNG</a:t>
            </a:r>
            <a:r>
              <a:rPr lang="ja-JP" altLang="en-US">
                <a:latin typeface="BIZ UDPゴシック" panose="020B0400000000000000" pitchFamily="50" charset="-128"/>
                <a:ea typeface="BIZ UDPゴシック" panose="020B0400000000000000" pitchFamily="50" charset="-128"/>
              </a:rPr>
              <a:t>荷役シミュレータ</a:t>
            </a:r>
          </a:p>
        </p:txBody>
      </p:sp>
      <p:sp>
        <p:nvSpPr>
          <p:cNvPr id="3" name="テキスト ボックス 2">
            <a:extLst>
              <a:ext uri="{FF2B5EF4-FFF2-40B4-BE49-F238E27FC236}">
                <a16:creationId xmlns:a16="http://schemas.microsoft.com/office/drawing/2014/main" id="{196753F8-5DD7-F0F6-82A7-99DC7313117C}"/>
              </a:ext>
            </a:extLst>
          </p:cNvPr>
          <p:cNvSpPr txBox="1"/>
          <p:nvPr/>
        </p:nvSpPr>
        <p:spPr>
          <a:xfrm>
            <a:off x="6179529" y="5723406"/>
            <a:ext cx="2353529"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en-US" altLang="ja-JP">
                <a:latin typeface="BIZ UDPゴシック" panose="020B0400000000000000" pitchFamily="50" charset="-128"/>
                <a:ea typeface="BIZ UDPゴシック" panose="020B0400000000000000" pitchFamily="50" charset="-128"/>
              </a:rPr>
              <a:t>VLCC(</a:t>
            </a:r>
            <a:r>
              <a:rPr lang="ja-JP" altLang="en-US">
                <a:latin typeface="BIZ UDPゴシック" panose="020B0400000000000000" pitchFamily="50" charset="-128"/>
                <a:ea typeface="BIZ UDPゴシック" panose="020B0400000000000000" pitchFamily="50" charset="-128"/>
              </a:rPr>
              <a:t>原油タンカー</a:t>
            </a:r>
            <a:r>
              <a:rPr lang="en-US" altLang="ja-JP">
                <a:latin typeface="BIZ UDPゴシック" panose="020B0400000000000000" pitchFamily="50" charset="-128"/>
                <a:ea typeface="BIZ UDPゴシック" panose="020B0400000000000000" pitchFamily="50" charset="-128"/>
              </a:rPr>
              <a:t>)</a:t>
            </a:r>
            <a:r>
              <a:rPr lang="ja-JP" altLang="en-US">
                <a:latin typeface="BIZ UDPゴシック" panose="020B0400000000000000" pitchFamily="50" charset="-128"/>
                <a:ea typeface="BIZ UDPゴシック" panose="020B0400000000000000" pitchFamily="50" charset="-128"/>
              </a:rPr>
              <a:t>荷役シミュレータ</a:t>
            </a:r>
          </a:p>
        </p:txBody>
      </p:sp>
      <p:sp>
        <p:nvSpPr>
          <p:cNvPr id="12" name="テキスト ボックス 11">
            <a:extLst>
              <a:ext uri="{FF2B5EF4-FFF2-40B4-BE49-F238E27FC236}">
                <a16:creationId xmlns:a16="http://schemas.microsoft.com/office/drawing/2014/main" id="{2205E6B3-6AE3-6D6F-C7BA-5D6051568123}"/>
              </a:ext>
            </a:extLst>
          </p:cNvPr>
          <p:cNvSpPr txBox="1"/>
          <p:nvPr/>
        </p:nvSpPr>
        <p:spPr>
          <a:xfrm>
            <a:off x="984000" y="1125000"/>
            <a:ext cx="3058851"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latin typeface="BIZ UDPゴシック" panose="020B0400000000000000" pitchFamily="50" charset="-128"/>
                <a:ea typeface="BIZ UDPゴシック" panose="020B0400000000000000" pitchFamily="50" charset="-128"/>
              </a:rPr>
              <a:t>機関訓練（ディーゼル・タービン）</a:t>
            </a:r>
          </a:p>
        </p:txBody>
      </p:sp>
      <p:sp>
        <p:nvSpPr>
          <p:cNvPr id="15" name="テキスト ボックス 14">
            <a:extLst>
              <a:ext uri="{FF2B5EF4-FFF2-40B4-BE49-F238E27FC236}">
                <a16:creationId xmlns:a16="http://schemas.microsoft.com/office/drawing/2014/main" id="{9D99D243-B00C-1F98-2ED8-3DD326558174}"/>
              </a:ext>
            </a:extLst>
          </p:cNvPr>
          <p:cNvSpPr txBox="1"/>
          <p:nvPr/>
        </p:nvSpPr>
        <p:spPr>
          <a:xfrm>
            <a:off x="984000" y="3717000"/>
            <a:ext cx="1685077"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latin typeface="BIZ UDPゴシック" panose="020B0400000000000000" pitchFamily="50" charset="-128"/>
                <a:ea typeface="BIZ UDPゴシック" panose="020B0400000000000000" pitchFamily="50" charset="-128"/>
              </a:rPr>
              <a:t>LNG</a:t>
            </a:r>
            <a:r>
              <a:rPr lang="ja-JP" altLang="en-US">
                <a:latin typeface="BIZ UDPゴシック" panose="020B0400000000000000" pitchFamily="50" charset="-128"/>
                <a:ea typeface="BIZ UDPゴシック" panose="020B0400000000000000" pitchFamily="50" charset="-128"/>
              </a:rPr>
              <a:t>船関連訓練</a:t>
            </a:r>
          </a:p>
        </p:txBody>
      </p:sp>
      <p:sp>
        <p:nvSpPr>
          <p:cNvPr id="17" name="テキスト ボックス 16">
            <a:extLst>
              <a:ext uri="{FF2B5EF4-FFF2-40B4-BE49-F238E27FC236}">
                <a16:creationId xmlns:a16="http://schemas.microsoft.com/office/drawing/2014/main" id="{209994DC-F08C-CD0C-D351-3C13328854FE}"/>
              </a:ext>
            </a:extLst>
          </p:cNvPr>
          <p:cNvSpPr txBox="1"/>
          <p:nvPr/>
        </p:nvSpPr>
        <p:spPr>
          <a:xfrm>
            <a:off x="984000" y="2565000"/>
            <a:ext cx="1774845"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ja-JP" altLang="en-US">
                <a:latin typeface="BIZ UDPゴシック" panose="020B0400000000000000" pitchFamily="50" charset="-128"/>
                <a:ea typeface="BIZ UDPゴシック" panose="020B0400000000000000" pitchFamily="50" charset="-128"/>
              </a:rPr>
              <a:t>タンカー荷役訓練</a:t>
            </a:r>
          </a:p>
        </p:txBody>
      </p:sp>
      <p:sp>
        <p:nvSpPr>
          <p:cNvPr id="19" name="テキスト ボックス 18">
            <a:extLst>
              <a:ext uri="{FF2B5EF4-FFF2-40B4-BE49-F238E27FC236}">
                <a16:creationId xmlns:a16="http://schemas.microsoft.com/office/drawing/2014/main" id="{DC72C0D0-506F-C9F6-A3A1-FACA595AFA6F}"/>
              </a:ext>
            </a:extLst>
          </p:cNvPr>
          <p:cNvSpPr txBox="1"/>
          <p:nvPr/>
        </p:nvSpPr>
        <p:spPr>
          <a:xfrm>
            <a:off x="1128000" y="1557000"/>
            <a:ext cx="902811" cy="321883"/>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訓練内容</a:t>
            </a:r>
          </a:p>
        </p:txBody>
      </p:sp>
      <p:sp>
        <p:nvSpPr>
          <p:cNvPr id="21" name="テキスト ボックス 20">
            <a:extLst>
              <a:ext uri="{FF2B5EF4-FFF2-40B4-BE49-F238E27FC236}">
                <a16:creationId xmlns:a16="http://schemas.microsoft.com/office/drawing/2014/main" id="{2A28C85C-4A14-8A24-C246-9932DBD3615E}"/>
              </a:ext>
            </a:extLst>
          </p:cNvPr>
          <p:cNvSpPr txBox="1"/>
          <p:nvPr/>
        </p:nvSpPr>
        <p:spPr>
          <a:xfrm>
            <a:off x="2064000" y="1520217"/>
            <a:ext cx="3473749" cy="854401"/>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pPr>
              <a:lnSpc>
                <a:spcPct val="100000"/>
              </a:lnSpc>
            </a:pPr>
            <a:r>
              <a:rPr lang="ja-JP" altLang="en-US" sz="1600">
                <a:latin typeface="BIZ UDPゴシック" panose="020B0400000000000000" pitchFamily="50" charset="-128"/>
                <a:ea typeface="BIZ UDPゴシック" panose="020B0400000000000000" pitchFamily="50" charset="-128"/>
              </a:rPr>
              <a:t>主機操縦装置</a:t>
            </a:r>
            <a:endParaRPr lang="en-US" altLang="ja-JP" sz="1600">
              <a:latin typeface="BIZ UDPゴシック" panose="020B0400000000000000" pitchFamily="50" charset="-128"/>
              <a:ea typeface="BIZ UDPゴシック" panose="020B0400000000000000" pitchFamily="50" charset="-128"/>
            </a:endParaRPr>
          </a:p>
          <a:p>
            <a:pPr>
              <a:lnSpc>
                <a:spcPct val="100000"/>
              </a:lnSpc>
            </a:pPr>
            <a:r>
              <a:rPr lang="ja-JP" altLang="en-US" sz="1600">
                <a:latin typeface="BIZ UDPゴシック" panose="020B0400000000000000" pitchFamily="50" charset="-128"/>
                <a:ea typeface="BIZ UDPゴシック" panose="020B0400000000000000" pitchFamily="50" charset="-128"/>
              </a:rPr>
              <a:t>ディーゼルエンジン電子ガバナ概要</a:t>
            </a:r>
            <a:endParaRPr lang="en-US" altLang="ja-JP" sz="1600">
              <a:latin typeface="BIZ UDPゴシック" panose="020B0400000000000000" pitchFamily="50" charset="-128"/>
              <a:ea typeface="BIZ UDPゴシック" panose="020B0400000000000000" pitchFamily="50" charset="-128"/>
            </a:endParaRPr>
          </a:p>
          <a:p>
            <a:pPr>
              <a:lnSpc>
                <a:spcPct val="130000"/>
              </a:lnSpc>
            </a:pPr>
            <a:r>
              <a:rPr lang="ja-JP" altLang="en-US" sz="1600">
                <a:latin typeface="BIZ UDPゴシック" panose="020B0400000000000000" pitchFamily="50" charset="-128"/>
                <a:ea typeface="BIZ UDPゴシック" panose="020B0400000000000000" pitchFamily="50" charset="-128"/>
              </a:rPr>
              <a:t>トラブルシューティング　など</a:t>
            </a:r>
            <a:endParaRPr lang="en-US" altLang="ja-JP" sz="160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B37EECCE-0607-08C4-C62A-A9E058488364}"/>
              </a:ext>
            </a:extLst>
          </p:cNvPr>
          <p:cNvSpPr txBox="1"/>
          <p:nvPr/>
        </p:nvSpPr>
        <p:spPr>
          <a:xfrm>
            <a:off x="2047198" y="2923610"/>
            <a:ext cx="3638469" cy="682046"/>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pPr>
              <a:lnSpc>
                <a:spcPct val="130000"/>
              </a:lnSpc>
            </a:pPr>
            <a:r>
              <a:rPr lang="ja-JP" altLang="en-US" sz="1600">
                <a:latin typeface="BIZ UDPゴシック" panose="020B0400000000000000" pitchFamily="50" charset="-128"/>
                <a:ea typeface="BIZ UDPゴシック" panose="020B0400000000000000" pitchFamily="50" charset="-128"/>
              </a:rPr>
              <a:t>タンカー運航技術訓練</a:t>
            </a:r>
            <a:endParaRPr lang="en-US" altLang="ja-JP" sz="1600">
              <a:latin typeface="BIZ UDPゴシック" panose="020B0400000000000000" pitchFamily="50" charset="-128"/>
              <a:ea typeface="BIZ UDPゴシック" panose="020B0400000000000000" pitchFamily="50" charset="-128"/>
            </a:endParaRPr>
          </a:p>
          <a:p>
            <a:pPr>
              <a:lnSpc>
                <a:spcPct val="130000"/>
              </a:lnSpc>
            </a:pPr>
            <a:r>
              <a:rPr lang="ja-JP" altLang="en-US" sz="1600">
                <a:latin typeface="BIZ UDPゴシック" panose="020B0400000000000000" pitchFamily="50" charset="-128"/>
                <a:ea typeface="BIZ UDPゴシック" panose="020B0400000000000000" pitchFamily="50" charset="-128"/>
              </a:rPr>
              <a:t>特殊作業</a:t>
            </a:r>
            <a:r>
              <a:rPr lang="en-US" altLang="ja-JP" sz="1600">
                <a:latin typeface="BIZ UDPゴシック" panose="020B0400000000000000" pitchFamily="50" charset="-128"/>
                <a:ea typeface="BIZ UDPゴシック" panose="020B0400000000000000" pitchFamily="50" charset="-128"/>
              </a:rPr>
              <a:t>(</a:t>
            </a:r>
            <a:r>
              <a:rPr lang="ja-JP" altLang="en-US" sz="1600">
                <a:latin typeface="BIZ UDPゴシック" panose="020B0400000000000000" pitchFamily="50" charset="-128"/>
                <a:ea typeface="BIZ UDPゴシック" panose="020B0400000000000000" pitchFamily="50" charset="-128"/>
              </a:rPr>
              <a:t>ガスフリーなど）訓練</a:t>
            </a:r>
          </a:p>
        </p:txBody>
      </p:sp>
      <p:sp>
        <p:nvSpPr>
          <p:cNvPr id="25" name="テキスト ボックス 24">
            <a:extLst>
              <a:ext uri="{FF2B5EF4-FFF2-40B4-BE49-F238E27FC236}">
                <a16:creationId xmlns:a16="http://schemas.microsoft.com/office/drawing/2014/main" id="{DEE75E8B-E4C3-9E44-22DE-A2CF19A15578}"/>
              </a:ext>
            </a:extLst>
          </p:cNvPr>
          <p:cNvSpPr txBox="1"/>
          <p:nvPr/>
        </p:nvSpPr>
        <p:spPr>
          <a:xfrm>
            <a:off x="1128000" y="4149000"/>
            <a:ext cx="902811" cy="321883"/>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訓練内容</a:t>
            </a:r>
          </a:p>
        </p:txBody>
      </p:sp>
      <p:sp>
        <p:nvSpPr>
          <p:cNvPr id="26" name="テキスト ボックス 25">
            <a:extLst>
              <a:ext uri="{FF2B5EF4-FFF2-40B4-BE49-F238E27FC236}">
                <a16:creationId xmlns:a16="http://schemas.microsoft.com/office/drawing/2014/main" id="{42457663-FD3D-4DB2-B224-95DB6484E588}"/>
              </a:ext>
            </a:extLst>
          </p:cNvPr>
          <p:cNvSpPr txBox="1"/>
          <p:nvPr/>
        </p:nvSpPr>
        <p:spPr>
          <a:xfrm>
            <a:off x="2064000" y="4039272"/>
            <a:ext cx="3422732" cy="1151084"/>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pPr>
              <a:lnSpc>
                <a:spcPct val="100000"/>
              </a:lnSpc>
            </a:pPr>
            <a:r>
              <a:rPr lang="en-US" altLang="ja-JP" sz="1600">
                <a:latin typeface="BIZ UDPゴシック" panose="020B0400000000000000" pitchFamily="50" charset="-128"/>
                <a:ea typeface="BIZ UDPゴシック" panose="020B0400000000000000" pitchFamily="50" charset="-128"/>
              </a:rPr>
              <a:t>LNG</a:t>
            </a:r>
            <a:r>
              <a:rPr lang="ja-JP" altLang="en-US" sz="1600">
                <a:latin typeface="BIZ UDPゴシック" panose="020B0400000000000000" pitchFamily="50" charset="-128"/>
                <a:ea typeface="BIZ UDPゴシック" panose="020B0400000000000000" pitchFamily="50" charset="-128"/>
              </a:rPr>
              <a:t>船運航技術</a:t>
            </a:r>
            <a:endParaRPr lang="en-US" altLang="ja-JP" sz="1600">
              <a:latin typeface="BIZ UDPゴシック" panose="020B0400000000000000" pitchFamily="50" charset="-128"/>
              <a:ea typeface="BIZ UDPゴシック" panose="020B0400000000000000" pitchFamily="50" charset="-128"/>
            </a:endParaRPr>
          </a:p>
          <a:p>
            <a:pPr>
              <a:lnSpc>
                <a:spcPct val="100000"/>
              </a:lnSpc>
            </a:pPr>
            <a:r>
              <a:rPr lang="en-US" altLang="ja-JP" sz="1600">
                <a:latin typeface="BIZ UDPゴシック" panose="020B0400000000000000" pitchFamily="50" charset="-128"/>
                <a:ea typeface="BIZ UDPゴシック" panose="020B0400000000000000" pitchFamily="50" charset="-128"/>
              </a:rPr>
              <a:t>LNG</a:t>
            </a:r>
            <a:r>
              <a:rPr lang="ja-JP" altLang="en-US" sz="1600">
                <a:latin typeface="BIZ UDPゴシック" panose="020B0400000000000000" pitchFamily="50" charset="-128"/>
                <a:ea typeface="BIZ UDPゴシック" panose="020B0400000000000000" pitchFamily="50" charset="-128"/>
              </a:rPr>
              <a:t>船タービンシミュレータ</a:t>
            </a:r>
            <a:endParaRPr lang="en-US" altLang="ja-JP" sz="1600">
              <a:latin typeface="BIZ UDPゴシック" panose="020B0400000000000000" pitchFamily="50" charset="-128"/>
              <a:ea typeface="BIZ UDPゴシック" panose="020B0400000000000000" pitchFamily="50" charset="-128"/>
            </a:endParaRPr>
          </a:p>
          <a:p>
            <a:pPr>
              <a:lnSpc>
                <a:spcPct val="130000"/>
              </a:lnSpc>
            </a:pPr>
            <a:r>
              <a:rPr lang="ja-JP" altLang="en-US" sz="1600">
                <a:latin typeface="BIZ UDPゴシック" panose="020B0400000000000000" pitchFamily="50" charset="-128"/>
                <a:ea typeface="BIZ UDPゴシック" panose="020B0400000000000000" pitchFamily="50" charset="-128"/>
              </a:rPr>
              <a:t>タービン機関技術</a:t>
            </a:r>
            <a:r>
              <a:rPr lang="en-US" altLang="ja-JP" sz="1600">
                <a:latin typeface="BIZ UDPゴシック" panose="020B0400000000000000" pitchFamily="50" charset="-128"/>
                <a:ea typeface="BIZ UDPゴシック" panose="020B0400000000000000" pitchFamily="50" charset="-128"/>
              </a:rPr>
              <a:t>/</a:t>
            </a:r>
            <a:r>
              <a:rPr lang="ja-JP" altLang="en-US" sz="1600">
                <a:latin typeface="BIZ UDPゴシック" panose="020B0400000000000000" pitchFamily="50" charset="-128"/>
                <a:ea typeface="BIZ UDPゴシック" panose="020B0400000000000000" pitchFamily="50" charset="-128"/>
              </a:rPr>
              <a:t>ボイラ制御装置</a:t>
            </a:r>
            <a:endParaRPr lang="en-US" altLang="ja-JP" sz="1600">
              <a:latin typeface="BIZ UDPゴシック" panose="020B0400000000000000" pitchFamily="50" charset="-128"/>
              <a:ea typeface="BIZ UDPゴシック" panose="020B0400000000000000" pitchFamily="50" charset="-128"/>
            </a:endParaRPr>
          </a:p>
          <a:p>
            <a:pPr>
              <a:lnSpc>
                <a:spcPct val="100000"/>
              </a:lnSpc>
            </a:pPr>
            <a:r>
              <a:rPr lang="en-US" altLang="ja-JP" sz="1600">
                <a:latin typeface="BIZ UDPゴシック" panose="020B0400000000000000" pitchFamily="50" charset="-128"/>
                <a:ea typeface="BIZ UDPゴシック" panose="020B0400000000000000" pitchFamily="50" charset="-128"/>
              </a:rPr>
              <a:t>CCR</a:t>
            </a:r>
            <a:r>
              <a:rPr lang="ja-JP" altLang="en-US" sz="1600">
                <a:latin typeface="BIZ UDPゴシック" panose="020B0400000000000000" pitchFamily="50" charset="-128"/>
                <a:ea typeface="BIZ UDPゴシック" panose="020B0400000000000000" pitchFamily="50" charset="-128"/>
              </a:rPr>
              <a:t>リソースマネジメント</a:t>
            </a:r>
            <a:endParaRPr lang="en-US" altLang="ja-JP" sz="1600">
              <a:latin typeface="BIZ UDPゴシック" panose="020B0400000000000000" pitchFamily="50" charset="-128"/>
              <a:ea typeface="BIZ UDPゴシック" panose="020B0400000000000000" pitchFamily="50" charset="-128"/>
            </a:endParaRPr>
          </a:p>
        </p:txBody>
      </p:sp>
      <p:sp>
        <p:nvSpPr>
          <p:cNvPr id="28" name="テキスト ボックス 27">
            <a:extLst>
              <a:ext uri="{FF2B5EF4-FFF2-40B4-BE49-F238E27FC236}">
                <a16:creationId xmlns:a16="http://schemas.microsoft.com/office/drawing/2014/main" id="{56A5C2E7-66CB-7B6D-52F1-77A6E8FD87E8}"/>
              </a:ext>
            </a:extLst>
          </p:cNvPr>
          <p:cNvSpPr txBox="1"/>
          <p:nvPr/>
        </p:nvSpPr>
        <p:spPr>
          <a:xfrm>
            <a:off x="1842156" y="5325646"/>
            <a:ext cx="4294690" cy="692497"/>
          </a:xfrm>
          <a:prstGeom prst="rect">
            <a:avLst/>
          </a:prstGeom>
          <a:noFill/>
        </p:spPr>
        <p:txBody>
          <a:bodyPr wrap="square">
            <a:spAutoFit/>
          </a:bodyPr>
          <a:lstStyle/>
          <a:p>
            <a:r>
              <a:rPr lang="en-US" altLang="ja-JP" sz="1300" dirty="0">
                <a:solidFill>
                  <a:schemeClr val="tx1"/>
                </a:solidFill>
                <a:latin typeface="BIZ UDPゴシック" panose="020B0400000000000000" pitchFamily="50" charset="-128"/>
                <a:ea typeface="BIZ UDPゴシック" panose="020B0400000000000000" pitchFamily="50" charset="-128"/>
              </a:rPr>
              <a:t>LNG</a:t>
            </a:r>
            <a:r>
              <a:rPr lang="ja-JP" altLang="en-US" sz="1300" dirty="0">
                <a:solidFill>
                  <a:schemeClr val="tx1"/>
                </a:solidFill>
                <a:latin typeface="BIZ UDPゴシック" panose="020B0400000000000000" pitchFamily="50" charset="-128"/>
                <a:ea typeface="BIZ UDPゴシック" panose="020B0400000000000000" pitchFamily="50" charset="-128"/>
              </a:rPr>
              <a:t>船運航技術研修は</a:t>
            </a:r>
            <a:endParaRPr lang="en-US" altLang="ja-JP" sz="1300" dirty="0">
              <a:solidFill>
                <a:schemeClr val="tx1"/>
              </a:solidFill>
              <a:latin typeface="BIZ UDPゴシック" panose="020B0400000000000000" pitchFamily="50" charset="-128"/>
              <a:ea typeface="BIZ UDPゴシック" panose="020B0400000000000000" pitchFamily="50" charset="-128"/>
            </a:endParaRPr>
          </a:p>
          <a:p>
            <a:r>
              <a:rPr lang="en-US" altLang="ja-JP" sz="1300" dirty="0">
                <a:solidFill>
                  <a:schemeClr val="tx1"/>
                </a:solidFill>
                <a:latin typeface="BIZ UDPゴシック" panose="020B0400000000000000" pitchFamily="50" charset="-128"/>
                <a:ea typeface="BIZ UDPゴシック" panose="020B0400000000000000" pitchFamily="50" charset="-128"/>
              </a:rPr>
              <a:t>SIGTTO</a:t>
            </a:r>
            <a:r>
              <a:rPr lang="ja-JP" altLang="en-US" sz="1300" dirty="0">
                <a:solidFill>
                  <a:schemeClr val="tx1"/>
                </a:solidFill>
                <a:latin typeface="BIZ UDPゴシック" panose="020B0400000000000000" pitchFamily="50" charset="-128"/>
                <a:ea typeface="BIZ UDPゴシック" panose="020B0400000000000000" pitchFamily="50" charset="-128"/>
              </a:rPr>
              <a:t>スタンダードを網羅した訓練プログラムであり、認証を</a:t>
            </a:r>
            <a:r>
              <a:rPr lang="en-US" altLang="ja-JP" sz="1300" dirty="0">
                <a:solidFill>
                  <a:schemeClr val="tx1"/>
                </a:solidFill>
                <a:latin typeface="BIZ UDPゴシック" panose="020B0400000000000000" pitchFamily="50" charset="-128"/>
                <a:ea typeface="BIZ UDPゴシック" panose="020B0400000000000000" pitchFamily="50" charset="-128"/>
              </a:rPr>
              <a:t>DNV</a:t>
            </a:r>
            <a:r>
              <a:rPr lang="ja-JP" altLang="en-US" sz="1300" dirty="0">
                <a:solidFill>
                  <a:schemeClr val="tx1"/>
                </a:solidFill>
                <a:latin typeface="BIZ UDPゴシック" panose="020B0400000000000000" pitchFamily="50" charset="-128"/>
                <a:ea typeface="BIZ UDPゴシック" panose="020B0400000000000000" pitchFamily="50" charset="-128"/>
              </a:rPr>
              <a:t> </a:t>
            </a:r>
            <a:r>
              <a:rPr lang="en-US" altLang="ja-JP" sz="1300" dirty="0">
                <a:solidFill>
                  <a:schemeClr val="tx1"/>
                </a:solidFill>
                <a:latin typeface="BIZ UDPゴシック" panose="020B0400000000000000" pitchFamily="50" charset="-128"/>
                <a:ea typeface="BIZ UDPゴシック" panose="020B0400000000000000" pitchFamily="50" charset="-128"/>
              </a:rPr>
              <a:t>GL(Det Norske Veritas)</a:t>
            </a:r>
            <a:r>
              <a:rPr lang="ja-JP" altLang="en-US" sz="1300" dirty="0">
                <a:solidFill>
                  <a:schemeClr val="tx1"/>
                </a:solidFill>
                <a:latin typeface="BIZ UDPゴシック" panose="020B0400000000000000" pitchFamily="50" charset="-128"/>
                <a:ea typeface="BIZ UDPゴシック" panose="020B0400000000000000" pitchFamily="50" charset="-128"/>
              </a:rPr>
              <a:t>から取得</a:t>
            </a:r>
          </a:p>
        </p:txBody>
      </p:sp>
      <p:pic>
        <p:nvPicPr>
          <p:cNvPr id="1026" name="Picture 2">
            <a:extLst>
              <a:ext uri="{FF2B5EF4-FFF2-40B4-BE49-F238E27FC236}">
                <a16:creationId xmlns:a16="http://schemas.microsoft.com/office/drawing/2014/main" id="{7816D1F0-D98C-5AFC-F9E7-CB33B73EF4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00" r="11576"/>
          <a:stretch/>
        </p:blipFill>
        <p:spPr bwMode="auto">
          <a:xfrm>
            <a:off x="6168000" y="1146639"/>
            <a:ext cx="2448000" cy="21274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64AB7B-3DB5-E18D-A565-854B9DBD24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002" r="9442"/>
          <a:stretch/>
        </p:blipFill>
        <p:spPr bwMode="auto">
          <a:xfrm>
            <a:off x="8759999" y="1146639"/>
            <a:ext cx="2448001" cy="21398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60184DF-77EE-04AA-A1A1-3C41B11CCADB}"/>
              </a:ext>
            </a:extLst>
          </p:cNvPr>
          <p:cNvSpPr txBox="1"/>
          <p:nvPr/>
        </p:nvSpPr>
        <p:spPr>
          <a:xfrm>
            <a:off x="7562396" y="3286502"/>
            <a:ext cx="2395207"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latin typeface="BIZ UDPゴシック" panose="020B0400000000000000" pitchFamily="50" charset="-128"/>
                <a:ea typeface="BIZ UDPゴシック" panose="020B0400000000000000" pitchFamily="50" charset="-128"/>
              </a:rPr>
              <a:t>機関</a:t>
            </a:r>
            <a:r>
              <a:rPr lang="en-US" altLang="ja-JP">
                <a:latin typeface="BIZ UDPゴシック" panose="020B0400000000000000" pitchFamily="50" charset="-128"/>
                <a:ea typeface="BIZ UDPゴシック" panose="020B0400000000000000" pitchFamily="50" charset="-128"/>
              </a:rPr>
              <a:t>(</a:t>
            </a:r>
            <a:r>
              <a:rPr lang="ja-JP" altLang="en-US">
                <a:latin typeface="BIZ UDPゴシック" panose="020B0400000000000000" pitchFamily="50" charset="-128"/>
                <a:ea typeface="BIZ UDPゴシック" panose="020B0400000000000000" pitchFamily="50" charset="-128"/>
              </a:rPr>
              <a:t>ディーゼル・タービン</a:t>
            </a:r>
            <a:r>
              <a:rPr lang="en-US" altLang="ja-JP">
                <a:latin typeface="BIZ UDPゴシック" panose="020B0400000000000000" pitchFamily="50" charset="-128"/>
                <a:ea typeface="BIZ UDPゴシック" panose="020B0400000000000000" pitchFamily="50" charset="-128"/>
              </a:rPr>
              <a:t>)</a:t>
            </a:r>
            <a:r>
              <a:rPr lang="ja-JP" altLang="en-US">
                <a:latin typeface="BIZ UDPゴシック" panose="020B0400000000000000" pitchFamily="50" charset="-128"/>
                <a:ea typeface="BIZ UDPゴシック" panose="020B0400000000000000" pitchFamily="50" charset="-128"/>
              </a:rPr>
              <a:t>シミュレータ</a:t>
            </a:r>
          </a:p>
        </p:txBody>
      </p:sp>
      <p:sp>
        <p:nvSpPr>
          <p:cNvPr id="6" name="テキスト ボックス 5">
            <a:extLst>
              <a:ext uri="{FF2B5EF4-FFF2-40B4-BE49-F238E27FC236}">
                <a16:creationId xmlns:a16="http://schemas.microsoft.com/office/drawing/2014/main" id="{5AA58B9D-23D0-669D-CB8B-68967BA8F4A6}"/>
              </a:ext>
            </a:extLst>
          </p:cNvPr>
          <p:cNvSpPr txBox="1"/>
          <p:nvPr/>
        </p:nvSpPr>
        <p:spPr>
          <a:xfrm>
            <a:off x="1144387" y="2997000"/>
            <a:ext cx="902811" cy="321883"/>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訓練内容</a:t>
            </a:r>
          </a:p>
        </p:txBody>
      </p:sp>
      <p:sp>
        <p:nvSpPr>
          <p:cNvPr id="7" name="正方形/長方形 6">
            <a:extLst>
              <a:ext uri="{FF2B5EF4-FFF2-40B4-BE49-F238E27FC236}">
                <a16:creationId xmlns:a16="http://schemas.microsoft.com/office/drawing/2014/main" id="{457AA886-3EF9-DA97-C769-4940D3C2859F}"/>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Tree>
    <p:extLst>
      <p:ext uri="{BB962C8B-B14F-4D97-AF65-F5344CB8AC3E}">
        <p14:creationId xmlns:p14="http://schemas.microsoft.com/office/powerpoint/2010/main" val="593306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7C81840-E0A1-7FFB-B9B2-88E5B7E21B6F}"/>
              </a:ext>
            </a:extLst>
          </p:cNvPr>
          <p:cNvSpPr/>
          <p:nvPr/>
        </p:nvSpPr>
        <p:spPr>
          <a:xfrm>
            <a:off x="1008572" y="1102191"/>
            <a:ext cx="10224000" cy="44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CE22FC2F-1C21-A7C3-ADB4-8C9AD0D09E6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8000"/>
                    </a14:imgEffect>
                  </a14:imgLayer>
                </a14:imgProps>
              </a:ext>
              <a:ext uri="{28A0092B-C50C-407E-A947-70E740481C1C}">
                <a14:useLocalDpi xmlns:a14="http://schemas.microsoft.com/office/drawing/2010/main" val="0"/>
              </a:ext>
            </a:extLst>
          </a:blip>
          <a:srcRect l="1419" r="2116"/>
          <a:stretch>
            <a:fillRect/>
          </a:stretch>
        </p:blipFill>
        <p:spPr>
          <a:xfrm>
            <a:off x="1092461" y="2582389"/>
            <a:ext cx="4055529" cy="2564525"/>
          </a:xfrm>
          <a:custGeom>
            <a:avLst/>
            <a:gdLst>
              <a:gd name="connsiteX0" fmla="*/ 0 w 4896000"/>
              <a:gd name="connsiteY0" fmla="*/ 0 h 3096000"/>
              <a:gd name="connsiteX1" fmla="*/ 4896000 w 4896000"/>
              <a:gd name="connsiteY1" fmla="*/ 0 h 3096000"/>
              <a:gd name="connsiteX2" fmla="*/ 4896000 w 4896000"/>
              <a:gd name="connsiteY2" fmla="*/ 3096000 h 3096000"/>
              <a:gd name="connsiteX3" fmla="*/ 0 w 4896000"/>
              <a:gd name="connsiteY3" fmla="*/ 3096000 h 3096000"/>
            </a:gdLst>
            <a:ahLst/>
            <a:cxnLst>
              <a:cxn ang="0">
                <a:pos x="connsiteX0" y="connsiteY0"/>
              </a:cxn>
              <a:cxn ang="0">
                <a:pos x="connsiteX1" y="connsiteY1"/>
              </a:cxn>
              <a:cxn ang="0">
                <a:pos x="connsiteX2" y="connsiteY2"/>
              </a:cxn>
              <a:cxn ang="0">
                <a:pos x="connsiteX3" y="connsiteY3"/>
              </a:cxn>
            </a:cxnLst>
            <a:rect l="l" t="t" r="r" b="b"/>
            <a:pathLst>
              <a:path w="4896000" h="3096000">
                <a:moveTo>
                  <a:pt x="0" y="0"/>
                </a:moveTo>
                <a:lnTo>
                  <a:pt x="4896000" y="0"/>
                </a:lnTo>
                <a:lnTo>
                  <a:pt x="4896000" y="3096000"/>
                </a:lnTo>
                <a:lnTo>
                  <a:pt x="0" y="3096000"/>
                </a:lnTo>
                <a:close/>
              </a:path>
            </a:pathLst>
          </a:custGeom>
        </p:spPr>
      </p:pic>
      <p:sp>
        <p:nvSpPr>
          <p:cNvPr id="5" name="タイトル 2">
            <a:extLst>
              <a:ext uri="{FF2B5EF4-FFF2-40B4-BE49-F238E27FC236}">
                <a16:creationId xmlns:a16="http://schemas.microsoft.com/office/drawing/2014/main" id="{ECAD5E9E-EB31-F76C-90AD-27D5828A32E2}"/>
              </a:ext>
            </a:extLst>
          </p:cNvPr>
          <p:cNvSpPr>
            <a:spLocks noGrp="1"/>
          </p:cNvSpPr>
          <p:nvPr>
            <p:ph type="title"/>
          </p:nvPr>
        </p:nvSpPr>
        <p:spPr>
          <a:xfrm>
            <a:off x="1488000" y="274638"/>
            <a:ext cx="9721338" cy="323850"/>
          </a:xfrm>
        </p:spPr>
        <p:txBody>
          <a:bodyPr/>
          <a:lstStyle/>
          <a:p>
            <a:r>
              <a:rPr lang="ja-JP" altLang="en-US">
                <a:latin typeface="BIZ UDPゴシック" panose="020B0400000000000000" pitchFamily="50" charset="-128"/>
                <a:ea typeface="BIZ UDPゴシック" panose="020B0400000000000000" pitchFamily="50" charset="-128"/>
              </a:rPr>
              <a:t>海技訓練事業</a:t>
            </a:r>
          </a:p>
        </p:txBody>
      </p:sp>
      <p:sp>
        <p:nvSpPr>
          <p:cNvPr id="10" name="テキスト ボックス 9">
            <a:extLst>
              <a:ext uri="{FF2B5EF4-FFF2-40B4-BE49-F238E27FC236}">
                <a16:creationId xmlns:a16="http://schemas.microsoft.com/office/drawing/2014/main" id="{D2A80441-FA3F-67A2-F59D-B259C96AA453}"/>
              </a:ext>
            </a:extLst>
          </p:cNvPr>
          <p:cNvSpPr txBox="1"/>
          <p:nvPr/>
        </p:nvSpPr>
        <p:spPr>
          <a:xfrm>
            <a:off x="984000" y="1125000"/>
            <a:ext cx="8866530"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latin typeface="BIZ UDPゴシック" panose="020B0400000000000000" pitchFamily="50" charset="-128"/>
                <a:ea typeface="BIZ UDPゴシック" panose="020B0400000000000000" pitchFamily="50" charset="-128"/>
              </a:rPr>
              <a:t>BRM</a:t>
            </a:r>
            <a:r>
              <a:rPr lang="ja-JP" altLang="en-US">
                <a:latin typeface="BIZ UDPゴシック" panose="020B0400000000000000" pitchFamily="50" charset="-128"/>
                <a:ea typeface="BIZ UDPゴシック" panose="020B0400000000000000" pitchFamily="50" charset="-128"/>
              </a:rPr>
              <a:t>（ブリッジリソースマネージメント）訓練 </a:t>
            </a:r>
            <a:r>
              <a:rPr lang="en-US" altLang="ja-JP">
                <a:latin typeface="BIZ UDPゴシック" panose="020B0400000000000000" pitchFamily="50" charset="-128"/>
                <a:ea typeface="BIZ UDPゴシック" panose="020B0400000000000000" pitchFamily="50" charset="-128"/>
              </a:rPr>
              <a:t>/ERM</a:t>
            </a:r>
            <a:r>
              <a:rPr lang="ja-JP" altLang="en-US">
                <a:latin typeface="BIZ UDPゴシック" panose="020B0400000000000000" pitchFamily="50" charset="-128"/>
                <a:ea typeface="BIZ UDPゴシック" panose="020B0400000000000000" pitchFamily="50" charset="-128"/>
              </a:rPr>
              <a:t>（エンジンルームリソースマネージメント）訓練</a:t>
            </a:r>
          </a:p>
        </p:txBody>
      </p:sp>
      <p:grpSp>
        <p:nvGrpSpPr>
          <p:cNvPr id="11" name="グループ化 10">
            <a:extLst>
              <a:ext uri="{FF2B5EF4-FFF2-40B4-BE49-F238E27FC236}">
                <a16:creationId xmlns:a16="http://schemas.microsoft.com/office/drawing/2014/main" id="{9015E7BE-99A0-FE47-C811-2348CCB0B9C5}"/>
              </a:ext>
            </a:extLst>
          </p:cNvPr>
          <p:cNvGrpSpPr/>
          <p:nvPr/>
        </p:nvGrpSpPr>
        <p:grpSpPr>
          <a:xfrm>
            <a:off x="1128000" y="1584225"/>
            <a:ext cx="10086100" cy="584775"/>
            <a:chOff x="984000" y="5616225"/>
            <a:chExt cx="10086100" cy="584775"/>
          </a:xfrm>
        </p:grpSpPr>
        <p:grpSp>
          <p:nvGrpSpPr>
            <p:cNvPr id="12" name="グループ化 11">
              <a:extLst>
                <a:ext uri="{FF2B5EF4-FFF2-40B4-BE49-F238E27FC236}">
                  <a16:creationId xmlns:a16="http://schemas.microsoft.com/office/drawing/2014/main" id="{9CF0F1D8-03CE-09AE-6422-5F73A1563130}"/>
                </a:ext>
              </a:extLst>
            </p:cNvPr>
            <p:cNvGrpSpPr>
              <a:grpSpLocks noChangeAspect="1"/>
            </p:cNvGrpSpPr>
            <p:nvPr/>
          </p:nvGrpSpPr>
          <p:grpSpPr>
            <a:xfrm>
              <a:off x="984000" y="5661000"/>
              <a:ext cx="360000" cy="360000"/>
              <a:chOff x="1532492" y="4214034"/>
              <a:chExt cx="514350" cy="514350"/>
            </a:xfrm>
          </p:grpSpPr>
          <p:sp>
            <p:nvSpPr>
              <p:cNvPr id="14" name="フリーフォーム: 図形 13">
                <a:extLst>
                  <a:ext uri="{FF2B5EF4-FFF2-40B4-BE49-F238E27FC236}">
                    <a16:creationId xmlns:a16="http://schemas.microsoft.com/office/drawing/2014/main" id="{90992E99-3FCD-E815-DE01-688212B77F83}"/>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15" name="フリーフォーム: 図形 14">
                <a:extLst>
                  <a:ext uri="{FF2B5EF4-FFF2-40B4-BE49-F238E27FC236}">
                    <a16:creationId xmlns:a16="http://schemas.microsoft.com/office/drawing/2014/main" id="{B20580A8-05A6-FC22-62DE-EDDF1D911FD8}"/>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13" name="テキスト ボックス 12">
              <a:extLst>
                <a:ext uri="{FF2B5EF4-FFF2-40B4-BE49-F238E27FC236}">
                  <a16:creationId xmlns:a16="http://schemas.microsoft.com/office/drawing/2014/main" id="{3B4C4457-EAA0-B29E-A678-ACF2F5F76C2F}"/>
                </a:ext>
              </a:extLst>
            </p:cNvPr>
            <p:cNvSpPr txBox="1"/>
            <p:nvPr/>
          </p:nvSpPr>
          <p:spPr>
            <a:xfrm>
              <a:off x="1348762" y="5616225"/>
              <a:ext cx="9721338" cy="584775"/>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連絡ミス、操作ミス、思い込みなどのヒューマンエラーから起こるトラブルをなくすため、</a:t>
              </a:r>
              <a:endParaRPr lang="en-US" altLang="ja-JP">
                <a:latin typeface="BIZ UDPゴシック" panose="020B0400000000000000" pitchFamily="50" charset="-128"/>
                <a:ea typeface="BIZ UDPゴシック" panose="020B0400000000000000" pitchFamily="50" charset="-128"/>
              </a:endParaRPr>
            </a:p>
            <a:p>
              <a:r>
                <a:rPr lang="ja-JP" altLang="en-US">
                  <a:latin typeface="BIZ UDPゴシック" panose="020B0400000000000000" pitchFamily="50" charset="-128"/>
                  <a:ea typeface="BIZ UDPゴシック" panose="020B0400000000000000" pitchFamily="50" charset="-128"/>
                </a:rPr>
                <a:t>人と物の情報を最大限に活用し、海難事故を予防するための訓練</a:t>
              </a:r>
            </a:p>
          </p:txBody>
        </p:sp>
      </p:grpSp>
      <p:sp>
        <p:nvSpPr>
          <p:cNvPr id="17" name="テキスト ボックス 16">
            <a:extLst>
              <a:ext uri="{FF2B5EF4-FFF2-40B4-BE49-F238E27FC236}">
                <a16:creationId xmlns:a16="http://schemas.microsoft.com/office/drawing/2014/main" id="{99777184-6D00-1F56-4EF5-A9E778BEA2DE}"/>
              </a:ext>
            </a:extLst>
          </p:cNvPr>
          <p:cNvSpPr txBox="1"/>
          <p:nvPr/>
        </p:nvSpPr>
        <p:spPr>
          <a:xfrm>
            <a:off x="2025815" y="5620890"/>
            <a:ext cx="8140370" cy="400110"/>
          </a:xfrm>
          <a:prstGeom prst="rect">
            <a:avLst/>
          </a:prstGeom>
          <a:noFill/>
        </p:spPr>
        <p:txBody>
          <a:bodyPr wrap="none">
            <a:spAutoFit/>
          </a:bodyPr>
          <a:lstStyle>
            <a:defPPr>
              <a:defRPr kern="0"/>
            </a:defPPr>
            <a:lvl1pPr algn="ctr">
              <a:defRPr kumimoji="1" sz="2000" b="1">
                <a:solidFill>
                  <a:srgbClr val="005396"/>
                </a:solidFill>
                <a:latin typeface="+mn-ea"/>
                <a:ea typeface="+mn-ea"/>
              </a:defRPr>
            </a:lvl1pPr>
          </a:lstStyle>
          <a:p>
            <a:r>
              <a:rPr lang="ja-JP" altLang="en-US">
                <a:latin typeface="BIZ UDPゴシック" panose="020B0400000000000000" pitchFamily="50" charset="-128"/>
                <a:ea typeface="BIZ UDPゴシック" panose="020B0400000000000000" pitchFamily="50" charset="-128"/>
              </a:rPr>
              <a:t>その他、海技免許更新・失効講習等各種、実船に即した訓練・研修を実施</a:t>
            </a:r>
          </a:p>
        </p:txBody>
      </p:sp>
      <p:pic>
        <p:nvPicPr>
          <p:cNvPr id="6" name="図 5">
            <a:extLst>
              <a:ext uri="{FF2B5EF4-FFF2-40B4-BE49-F238E27FC236}">
                <a16:creationId xmlns:a16="http://schemas.microsoft.com/office/drawing/2014/main" id="{6854655C-6D65-FF8C-5C8C-DCCF703C750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87760" y="3690014"/>
            <a:ext cx="1647419" cy="1482677"/>
          </a:xfrm>
          <a:prstGeom prst="rect">
            <a:avLst/>
          </a:prstGeom>
          <a:noFill/>
          <a:ln>
            <a:noFill/>
          </a:ln>
        </p:spPr>
      </p:pic>
      <p:sp>
        <p:nvSpPr>
          <p:cNvPr id="7" name="テキスト ボックス 6">
            <a:extLst>
              <a:ext uri="{FF2B5EF4-FFF2-40B4-BE49-F238E27FC236}">
                <a16:creationId xmlns:a16="http://schemas.microsoft.com/office/drawing/2014/main" id="{48548B36-8A18-1089-2A37-4071C14B2E15}"/>
              </a:ext>
            </a:extLst>
          </p:cNvPr>
          <p:cNvSpPr txBox="1"/>
          <p:nvPr/>
        </p:nvSpPr>
        <p:spPr>
          <a:xfrm>
            <a:off x="9589401" y="5224209"/>
            <a:ext cx="1544012"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en-US" altLang="ja-JP">
                <a:latin typeface="BIZ UDPゴシック" panose="020B0400000000000000" pitchFamily="50" charset="-128"/>
                <a:ea typeface="BIZ UDPゴシック" panose="020B0400000000000000" pitchFamily="50" charset="-128"/>
              </a:rPr>
              <a:t>360</a:t>
            </a:r>
            <a:r>
              <a:rPr lang="ja-JP" altLang="en-US">
                <a:latin typeface="BIZ UDPゴシック" panose="020B0400000000000000" pitchFamily="50" charset="-128"/>
                <a:ea typeface="BIZ UDPゴシック" panose="020B0400000000000000" pitchFamily="50" charset="-128"/>
              </a:rPr>
              <a:t>度操船シミュレータ</a:t>
            </a:r>
          </a:p>
        </p:txBody>
      </p:sp>
      <p:pic>
        <p:nvPicPr>
          <p:cNvPr id="1026" name="Picture 2">
            <a:extLst>
              <a:ext uri="{FF2B5EF4-FFF2-40B4-BE49-F238E27FC236}">
                <a16:creationId xmlns:a16="http://schemas.microsoft.com/office/drawing/2014/main" id="{82DE97FB-E514-4887-3EEC-DC6C474AE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692" y="2582388"/>
            <a:ext cx="4136331" cy="2564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18053F-974A-1B8F-7252-E0CB36F8C2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4984" y="2578327"/>
            <a:ext cx="1647420" cy="109828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2F15B82-FB4B-0445-6728-1C5E8892319D}"/>
              </a:ext>
            </a:extLst>
          </p:cNvPr>
          <p:cNvSpPr txBox="1"/>
          <p:nvPr/>
        </p:nvSpPr>
        <p:spPr>
          <a:xfrm>
            <a:off x="9780381" y="2359455"/>
            <a:ext cx="1016625" cy="246221"/>
          </a:xfrm>
          <a:prstGeom prst="rect">
            <a:avLst/>
          </a:prstGeom>
          <a:noFill/>
        </p:spPr>
        <p:txBody>
          <a:bodyPr wrap="none" rtlCol="0">
            <a:spAutoFit/>
          </a:bodyPr>
          <a:lstStyle>
            <a:defPPr>
              <a:defRPr kern="0"/>
            </a:defPPr>
            <a:lvl1pPr algn="ctr">
              <a:defRPr kumimoji="1" sz="1000">
                <a:solidFill>
                  <a:schemeClr val="tx1"/>
                </a:solidFill>
                <a:latin typeface="+mn-lt"/>
                <a:ea typeface="+mn-ea"/>
              </a:defRPr>
            </a:lvl1pPr>
          </a:lstStyle>
          <a:p>
            <a:r>
              <a:rPr lang="ja-JP" altLang="en-US">
                <a:latin typeface="BIZ UDPゴシック" panose="020B0400000000000000" pitchFamily="50" charset="-128"/>
                <a:ea typeface="BIZ UDPゴシック" panose="020B0400000000000000" pitchFamily="50" charset="-128"/>
              </a:rPr>
              <a:t>エンジンルーム</a:t>
            </a:r>
          </a:p>
        </p:txBody>
      </p:sp>
      <p:sp>
        <p:nvSpPr>
          <p:cNvPr id="2" name="正方形/長方形 1">
            <a:extLst>
              <a:ext uri="{FF2B5EF4-FFF2-40B4-BE49-F238E27FC236}">
                <a16:creationId xmlns:a16="http://schemas.microsoft.com/office/drawing/2014/main" id="{4781E1C0-C2F9-7E12-3237-F70E4FBE836F}"/>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Tree>
    <p:extLst>
      <p:ext uri="{BB962C8B-B14F-4D97-AF65-F5344CB8AC3E}">
        <p14:creationId xmlns:p14="http://schemas.microsoft.com/office/powerpoint/2010/main" val="334081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8D7562AF-940A-9A3D-A266-CD124E089D59}"/>
              </a:ext>
            </a:extLst>
          </p:cNvPr>
          <p:cNvSpPr/>
          <p:nvPr/>
        </p:nvSpPr>
        <p:spPr>
          <a:xfrm>
            <a:off x="984000" y="1125000"/>
            <a:ext cx="10224000" cy="2592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屋内, テーブル, 座る, 地域 が含まれている画像&#10;&#10;自動的に生成された説明">
            <a:extLst>
              <a:ext uri="{FF2B5EF4-FFF2-40B4-BE49-F238E27FC236}">
                <a16:creationId xmlns:a16="http://schemas.microsoft.com/office/drawing/2014/main" id="{F9A0961A-B2F2-BCD6-76FC-9AE6D19183F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8000" contrast="4000"/>
                    </a14:imgEffect>
                  </a14:imgLayer>
                </a14:imgProps>
              </a:ext>
              <a:ext uri="{28A0092B-C50C-407E-A947-70E740481C1C}">
                <a14:useLocalDpi xmlns:a14="http://schemas.microsoft.com/office/drawing/2010/main" val="0"/>
              </a:ext>
            </a:extLst>
          </a:blip>
          <a:srcRect l="4502" t="27438" r="4789" b="2074"/>
          <a:stretch/>
        </p:blipFill>
        <p:spPr>
          <a:xfrm>
            <a:off x="6702731" y="1269000"/>
            <a:ext cx="4447590" cy="2304000"/>
          </a:xfrm>
          <a:prstGeom prst="rect">
            <a:avLst/>
          </a:prstGeom>
        </p:spPr>
      </p:pic>
      <p:pic>
        <p:nvPicPr>
          <p:cNvPr id="7" name="図 6">
            <a:extLst>
              <a:ext uri="{FF2B5EF4-FFF2-40B4-BE49-F238E27FC236}">
                <a16:creationId xmlns:a16="http://schemas.microsoft.com/office/drawing/2014/main" id="{58D6F72A-EC7F-B13F-29C3-CA0E6E8B78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7900" y="4729479"/>
            <a:ext cx="1656000" cy="1003521"/>
          </a:xfrm>
          <a:prstGeom prst="rect">
            <a:avLst/>
          </a:prstGeom>
        </p:spPr>
      </p:pic>
      <p:pic>
        <p:nvPicPr>
          <p:cNvPr id="3" name="図 2">
            <a:extLst>
              <a:ext uri="{FF2B5EF4-FFF2-40B4-BE49-F238E27FC236}">
                <a16:creationId xmlns:a16="http://schemas.microsoft.com/office/drawing/2014/main" id="{CFFC3CD3-497E-B5F8-A465-C652482BB9D5}"/>
              </a:ext>
            </a:extLst>
          </p:cNvPr>
          <p:cNvPicPr>
            <a:picLocks noChangeAspect="1"/>
          </p:cNvPicPr>
          <p:nvPr/>
        </p:nvPicPr>
        <p:blipFill>
          <a:blip r:embed="rId6"/>
          <a:stretch>
            <a:fillRect/>
          </a:stretch>
        </p:blipFill>
        <p:spPr>
          <a:xfrm>
            <a:off x="5731001" y="4982574"/>
            <a:ext cx="1656000" cy="497329"/>
          </a:xfrm>
          <a:prstGeom prst="rect">
            <a:avLst/>
          </a:prstGeom>
        </p:spPr>
      </p:pic>
      <p:sp>
        <p:nvSpPr>
          <p:cNvPr id="11" name="テキスト ボックス 10">
            <a:extLst>
              <a:ext uri="{FF2B5EF4-FFF2-40B4-BE49-F238E27FC236}">
                <a16:creationId xmlns:a16="http://schemas.microsoft.com/office/drawing/2014/main" id="{6D229711-D6A8-544C-8199-72609165BF6C}"/>
              </a:ext>
            </a:extLst>
          </p:cNvPr>
          <p:cNvSpPr txBox="1"/>
          <p:nvPr/>
        </p:nvSpPr>
        <p:spPr>
          <a:xfrm>
            <a:off x="984000" y="1125000"/>
            <a:ext cx="2985113"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latin typeface="BIZ UDPゴシック" panose="020B0400000000000000" pitchFamily="50" charset="-128"/>
                <a:ea typeface="BIZ UDPゴシック" panose="020B0400000000000000" pitchFamily="50" charset="-128"/>
              </a:rPr>
              <a:t>MOL DP</a:t>
            </a:r>
            <a:r>
              <a:rPr lang="ja-JP" altLang="en-US">
                <a:latin typeface="BIZ UDPゴシック" panose="020B0400000000000000" pitchFamily="50" charset="-128"/>
                <a:ea typeface="BIZ UDPゴシック" panose="020B0400000000000000" pitchFamily="50" charset="-128"/>
              </a:rPr>
              <a:t>トレーニングセンター</a:t>
            </a:r>
          </a:p>
        </p:txBody>
      </p:sp>
      <p:grpSp>
        <p:nvGrpSpPr>
          <p:cNvPr id="12" name="グループ化 11">
            <a:extLst>
              <a:ext uri="{FF2B5EF4-FFF2-40B4-BE49-F238E27FC236}">
                <a16:creationId xmlns:a16="http://schemas.microsoft.com/office/drawing/2014/main" id="{7412148F-653A-ABE4-1FA6-B29044255F49}"/>
              </a:ext>
            </a:extLst>
          </p:cNvPr>
          <p:cNvGrpSpPr/>
          <p:nvPr/>
        </p:nvGrpSpPr>
        <p:grpSpPr>
          <a:xfrm>
            <a:off x="1128000" y="1565809"/>
            <a:ext cx="5344409" cy="584775"/>
            <a:chOff x="984000" y="5597809"/>
            <a:chExt cx="5344409" cy="584775"/>
          </a:xfrm>
        </p:grpSpPr>
        <p:grpSp>
          <p:nvGrpSpPr>
            <p:cNvPr id="13" name="グループ化 12">
              <a:extLst>
                <a:ext uri="{FF2B5EF4-FFF2-40B4-BE49-F238E27FC236}">
                  <a16:creationId xmlns:a16="http://schemas.microsoft.com/office/drawing/2014/main" id="{26AD8867-1013-DB1C-A510-79C15B78F401}"/>
                </a:ext>
              </a:extLst>
            </p:cNvPr>
            <p:cNvGrpSpPr>
              <a:grpSpLocks noChangeAspect="1"/>
            </p:cNvGrpSpPr>
            <p:nvPr/>
          </p:nvGrpSpPr>
          <p:grpSpPr>
            <a:xfrm>
              <a:off x="984000" y="5661000"/>
              <a:ext cx="360000" cy="360000"/>
              <a:chOff x="1532492" y="4214034"/>
              <a:chExt cx="514350" cy="514350"/>
            </a:xfrm>
          </p:grpSpPr>
          <p:sp>
            <p:nvSpPr>
              <p:cNvPr id="15" name="フリーフォーム: 図形 14">
                <a:extLst>
                  <a:ext uri="{FF2B5EF4-FFF2-40B4-BE49-F238E27FC236}">
                    <a16:creationId xmlns:a16="http://schemas.microsoft.com/office/drawing/2014/main" id="{96ABBDA5-4870-444D-71C7-B3D8634F2088}"/>
                  </a:ext>
                </a:extLst>
              </p:cNvPr>
              <p:cNvSpPr/>
              <p:nvPr/>
            </p:nvSpPr>
            <p:spPr>
              <a:xfrm>
                <a:off x="1532492" y="4214034"/>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accent1"/>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sp>
            <p:nvSpPr>
              <p:cNvPr id="16" name="フリーフォーム: 図形 15">
                <a:extLst>
                  <a:ext uri="{FF2B5EF4-FFF2-40B4-BE49-F238E27FC236}">
                    <a16:creationId xmlns:a16="http://schemas.microsoft.com/office/drawing/2014/main" id="{33D2144B-2E8D-446C-123C-63598E93B6C5}"/>
                  </a:ext>
                </a:extLst>
              </p:cNvPr>
              <p:cNvSpPr/>
              <p:nvPr/>
            </p:nvSpPr>
            <p:spPr>
              <a:xfrm>
                <a:off x="1621626" y="4331315"/>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ja-JP" altLang="en-US">
                  <a:latin typeface="BIZ UDPゴシック" panose="020B0400000000000000" pitchFamily="50" charset="-128"/>
                  <a:ea typeface="BIZ UDPゴシック" panose="020B0400000000000000" pitchFamily="50" charset="-128"/>
                </a:endParaRPr>
              </a:p>
            </p:txBody>
          </p:sp>
        </p:grpSp>
        <p:sp>
          <p:nvSpPr>
            <p:cNvPr id="14" name="テキスト ボックス 13">
              <a:extLst>
                <a:ext uri="{FF2B5EF4-FFF2-40B4-BE49-F238E27FC236}">
                  <a16:creationId xmlns:a16="http://schemas.microsoft.com/office/drawing/2014/main" id="{D3C667EA-2816-BD13-1979-FCECC7FBB537}"/>
                </a:ext>
              </a:extLst>
            </p:cNvPr>
            <p:cNvSpPr txBox="1"/>
            <p:nvPr/>
          </p:nvSpPr>
          <p:spPr>
            <a:xfrm>
              <a:off x="1352204" y="5597809"/>
              <a:ext cx="4976205" cy="584775"/>
            </a:xfrm>
            <a:prstGeom prst="rect">
              <a:avLst/>
            </a:prstGeom>
            <a:noFill/>
          </p:spPr>
          <p:txBody>
            <a:bodyPr wrap="square">
              <a:spAutoFit/>
            </a:bodyPr>
            <a:lstStyle>
              <a:defPPr>
                <a:defRPr kern="0"/>
              </a:defPPr>
              <a:lvl1pPr>
                <a:defRPr sz="1600">
                  <a:solidFill>
                    <a:schemeClr val="tx1"/>
                  </a:solidFill>
                  <a:latin typeface="Meiryo UI" panose="020B0604030504040204" pitchFamily="50" charset="-128"/>
                  <a:ea typeface="Meiryo UI" panose="020B0604030504040204" pitchFamily="50" charset="-128"/>
                </a:defRPr>
              </a:lvl1pPr>
            </a:lstStyle>
            <a:p>
              <a:r>
                <a:rPr lang="ja-JP" altLang="en-US">
                  <a:latin typeface="BIZ UDPゴシック" panose="020B0400000000000000" pitchFamily="50" charset="-128"/>
                  <a:ea typeface="BIZ UDPゴシック" panose="020B0400000000000000" pitchFamily="50" charset="-128"/>
                </a:rPr>
                <a:t>自動船位保持装置</a:t>
              </a:r>
              <a:endParaRPr lang="en-US" altLang="ja-JP">
                <a:latin typeface="BIZ UDPゴシック" panose="020B0400000000000000" pitchFamily="50" charset="-128"/>
                <a:ea typeface="BIZ UDPゴシック" panose="020B0400000000000000" pitchFamily="50" charset="-128"/>
              </a:endParaRPr>
            </a:p>
            <a:p>
              <a:r>
                <a:rPr lang="ja-JP" altLang="en-US">
                  <a:latin typeface="BIZ UDPゴシック" panose="020B0400000000000000" pitchFamily="50" charset="-128"/>
                  <a:ea typeface="BIZ UDPゴシック" panose="020B0400000000000000" pitchFamily="50" charset="-128"/>
                </a:rPr>
                <a:t>（</a:t>
              </a:r>
              <a:r>
                <a:rPr lang="en-US" altLang="ja-JP">
                  <a:latin typeface="BIZ UDPゴシック" panose="020B0400000000000000" pitchFamily="50" charset="-128"/>
                  <a:ea typeface="BIZ UDPゴシック" panose="020B0400000000000000" pitchFamily="50" charset="-128"/>
                </a:rPr>
                <a:t>Dynamic Positioning System</a:t>
              </a:r>
              <a:r>
                <a:rPr lang="ja-JP" altLang="en-US">
                  <a:latin typeface="BIZ UDPゴシック" panose="020B0400000000000000" pitchFamily="50" charset="-128"/>
                  <a:ea typeface="BIZ UDPゴシック" panose="020B0400000000000000" pitchFamily="50" charset="-128"/>
                </a:rPr>
                <a:t>）シミュレータ</a:t>
              </a:r>
              <a:endParaRPr lang="en-US" altLang="ja-JP">
                <a:latin typeface="BIZ UDPゴシック" panose="020B0400000000000000" pitchFamily="50" charset="-128"/>
                <a:ea typeface="BIZ UDPゴシック" panose="020B0400000000000000" pitchFamily="50" charset="-128"/>
              </a:endParaRPr>
            </a:p>
          </p:txBody>
        </p:sp>
      </p:grpSp>
      <p:sp>
        <p:nvSpPr>
          <p:cNvPr id="18" name="テキスト ボックス 17">
            <a:extLst>
              <a:ext uri="{FF2B5EF4-FFF2-40B4-BE49-F238E27FC236}">
                <a16:creationId xmlns:a16="http://schemas.microsoft.com/office/drawing/2014/main" id="{5DED4C37-BB11-B123-3B2B-C1B7E5DD727F}"/>
              </a:ext>
            </a:extLst>
          </p:cNvPr>
          <p:cNvSpPr txBox="1"/>
          <p:nvPr/>
        </p:nvSpPr>
        <p:spPr>
          <a:xfrm>
            <a:off x="1488000" y="2205000"/>
            <a:ext cx="5299849" cy="1362361"/>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dirty="0">
                <a:latin typeface="BIZ UDPゴシック" panose="020B0400000000000000" pitchFamily="50" charset="-128"/>
                <a:ea typeface="BIZ UDPゴシック" panose="020B0400000000000000" pitchFamily="50" charset="-128"/>
              </a:rPr>
              <a:t>日本初の</a:t>
            </a:r>
            <a:r>
              <a:rPr lang="en-US" altLang="ja-JP" dirty="0">
                <a:latin typeface="BIZ UDPゴシック" panose="020B0400000000000000" pitchFamily="50" charset="-128"/>
                <a:ea typeface="BIZ UDPゴシック" panose="020B0400000000000000" pitchFamily="50" charset="-128"/>
              </a:rPr>
              <a:t>NI</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The Nautical Institute</a:t>
            </a:r>
            <a:r>
              <a:rPr lang="ja-JP" altLang="en-US" dirty="0">
                <a:latin typeface="BIZ UDPゴシック" panose="020B0400000000000000" pitchFamily="50" charset="-128"/>
                <a:ea typeface="BIZ UDPゴシック" panose="020B0400000000000000" pitchFamily="50" charset="-128"/>
              </a:rPr>
              <a:t>　本部：イギリス）の</a:t>
            </a:r>
            <a:br>
              <a:rPr lang="en-US" altLang="ja-JP" dirty="0">
                <a:latin typeface="BIZ UDPゴシック" panose="020B0400000000000000" pitchFamily="50" charset="-128"/>
                <a:ea typeface="BIZ UDPゴシック" panose="020B0400000000000000" pitchFamily="50" charset="-128"/>
              </a:rPr>
            </a:br>
            <a:r>
              <a:rPr lang="ja-JP" altLang="en-US" dirty="0">
                <a:latin typeface="BIZ UDPゴシック" panose="020B0400000000000000" pitchFamily="50" charset="-128"/>
                <a:ea typeface="BIZ UDPゴシック" panose="020B0400000000000000" pitchFamily="50" charset="-128"/>
              </a:rPr>
              <a:t>認証トレーニングセンター</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洋上風力発電や海洋開発用特殊船の</a:t>
            </a:r>
            <a:endParaRPr lang="en-US" altLang="ja-JP" dirty="0">
              <a:latin typeface="BIZ UDPゴシック" panose="020B0400000000000000" pitchFamily="50" charset="-128"/>
              <a:ea typeface="BIZ UDPゴシック" panose="020B0400000000000000" pitchFamily="50" charset="-128"/>
            </a:endParaRPr>
          </a:p>
          <a:p>
            <a:pPr marL="0" indent="0">
              <a:buNone/>
            </a:pP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DP</a:t>
            </a:r>
            <a:r>
              <a:rPr lang="ja-JP" altLang="en-US" dirty="0">
                <a:latin typeface="BIZ UDPゴシック" panose="020B0400000000000000" pitchFamily="50" charset="-128"/>
                <a:ea typeface="BIZ UDPゴシック" panose="020B0400000000000000" pitchFamily="50" charset="-128"/>
              </a:rPr>
              <a:t>オペレーター資格取得に必須のトレーニング修了証書を発行</a:t>
            </a:r>
            <a:endParaRPr lang="en-US" altLang="ja-JP" dirty="0">
              <a:latin typeface="BIZ UDPゴシック" panose="020B0400000000000000" pitchFamily="50" charset="-128"/>
              <a:ea typeface="BIZ UDPゴシック" panose="020B0400000000000000" pitchFamily="50" charset="-128"/>
            </a:endParaRPr>
          </a:p>
          <a:p>
            <a:pPr>
              <a:lnSpc>
                <a:spcPct val="130000"/>
              </a:lnSpc>
            </a:pPr>
            <a:r>
              <a:rPr lang="ja-JP" altLang="en-US" dirty="0">
                <a:latin typeface="BIZ UDPゴシック" panose="020B0400000000000000" pitchFamily="50" charset="-128"/>
                <a:ea typeface="BIZ UDPゴシック" panose="020B0400000000000000" pitchFamily="50" charset="-128"/>
              </a:rPr>
              <a:t>商船三井グループ内外から広く受講可能な施設</a:t>
            </a:r>
            <a:endParaRPr lang="en-US" altLang="ja-JP"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7B0170C8-0F3A-53E7-FD1E-D47D77E44049}"/>
              </a:ext>
            </a:extLst>
          </p:cNvPr>
          <p:cNvSpPr txBox="1"/>
          <p:nvPr/>
        </p:nvSpPr>
        <p:spPr>
          <a:xfrm>
            <a:off x="993599" y="4060793"/>
            <a:ext cx="1438214"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en-US" altLang="ja-JP" sz="1600">
                <a:latin typeface="BIZ UDPゴシック" panose="020B0400000000000000" pitchFamily="50" charset="-128"/>
                <a:ea typeface="BIZ UDPゴシック" panose="020B0400000000000000" pitchFamily="50" charset="-128"/>
              </a:rPr>
              <a:t>NI</a:t>
            </a:r>
            <a:r>
              <a:rPr lang="ja-JP" altLang="en-US" sz="1600">
                <a:latin typeface="BIZ UDPゴシック" panose="020B0400000000000000" pitchFamily="50" charset="-128"/>
                <a:ea typeface="BIZ UDPゴシック" panose="020B0400000000000000" pitchFamily="50" charset="-128"/>
              </a:rPr>
              <a:t>認証コース</a:t>
            </a:r>
          </a:p>
        </p:txBody>
      </p:sp>
      <p:sp>
        <p:nvSpPr>
          <p:cNvPr id="23" name="テキスト ボックス 22">
            <a:extLst>
              <a:ext uri="{FF2B5EF4-FFF2-40B4-BE49-F238E27FC236}">
                <a16:creationId xmlns:a16="http://schemas.microsoft.com/office/drawing/2014/main" id="{F0E8F59D-ED00-27B9-ECAD-7D62A3A53234}"/>
              </a:ext>
            </a:extLst>
          </p:cNvPr>
          <p:cNvSpPr txBox="1"/>
          <p:nvPr/>
        </p:nvSpPr>
        <p:spPr>
          <a:xfrm>
            <a:off x="5741811" y="4080657"/>
            <a:ext cx="2124299"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en-US" altLang="ja-JP" sz="1600" err="1">
                <a:latin typeface="BIZ UDPゴシック" panose="020B0400000000000000" pitchFamily="50" charset="-128"/>
                <a:ea typeface="BIZ UDPゴシック" panose="020B0400000000000000" pitchFamily="50" charset="-128"/>
              </a:rPr>
              <a:t>ClassNK</a:t>
            </a:r>
            <a:r>
              <a:rPr lang="ja-JP" altLang="en-US" sz="1600">
                <a:latin typeface="BIZ UDPゴシック" panose="020B0400000000000000" pitchFamily="50" charset="-128"/>
                <a:ea typeface="BIZ UDPゴシック" panose="020B0400000000000000" pitchFamily="50" charset="-128"/>
              </a:rPr>
              <a:t>認証コース</a:t>
            </a:r>
          </a:p>
        </p:txBody>
      </p:sp>
      <p:sp>
        <p:nvSpPr>
          <p:cNvPr id="25" name="テキスト ボックス 24">
            <a:extLst>
              <a:ext uri="{FF2B5EF4-FFF2-40B4-BE49-F238E27FC236}">
                <a16:creationId xmlns:a16="http://schemas.microsoft.com/office/drawing/2014/main" id="{4D2FEBFD-8AA4-0074-5CD1-E59994C4B0F8}"/>
              </a:ext>
            </a:extLst>
          </p:cNvPr>
          <p:cNvSpPr txBox="1"/>
          <p:nvPr/>
        </p:nvSpPr>
        <p:spPr>
          <a:xfrm>
            <a:off x="2705900" y="4457975"/>
            <a:ext cx="3265132" cy="1536511"/>
          </a:xfrm>
          <a:prstGeom prst="rect">
            <a:avLst/>
          </a:prstGeom>
          <a:noFill/>
        </p:spPr>
        <p:txBody>
          <a:bodyPr wrap="squar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en-US" altLang="ja-JP" sz="1600">
                <a:latin typeface="BIZ UDPゴシック" panose="020B0400000000000000" pitchFamily="50" charset="-128"/>
                <a:ea typeface="BIZ UDPゴシック" panose="020B0400000000000000" pitchFamily="50" charset="-128"/>
              </a:rPr>
              <a:t>DP</a:t>
            </a:r>
            <a:r>
              <a:rPr lang="ja-JP" altLang="en-US" sz="1600">
                <a:latin typeface="BIZ UDPゴシック" panose="020B0400000000000000" pitchFamily="50" charset="-128"/>
                <a:ea typeface="BIZ UDPゴシック" panose="020B0400000000000000" pitchFamily="50" charset="-128"/>
              </a:rPr>
              <a:t>インダクションコース</a:t>
            </a:r>
            <a:endParaRPr lang="en-US" altLang="ja-JP" sz="1600">
              <a:latin typeface="BIZ UDPゴシック" panose="020B0400000000000000" pitchFamily="50" charset="-128"/>
              <a:ea typeface="BIZ UDPゴシック" panose="020B0400000000000000" pitchFamily="50" charset="-128"/>
            </a:endParaRPr>
          </a:p>
          <a:p>
            <a:r>
              <a:rPr lang="en-US" altLang="ja-JP" sz="1600">
                <a:latin typeface="BIZ UDPゴシック" panose="020B0400000000000000" pitchFamily="50" charset="-128"/>
                <a:ea typeface="BIZ UDPゴシック" panose="020B0400000000000000" pitchFamily="50" charset="-128"/>
              </a:rPr>
              <a:t>DP</a:t>
            </a:r>
            <a:r>
              <a:rPr lang="ja-JP" altLang="en-US" sz="1600">
                <a:latin typeface="BIZ UDPゴシック" panose="020B0400000000000000" pitchFamily="50" charset="-128"/>
                <a:ea typeface="BIZ UDPゴシック" panose="020B0400000000000000" pitchFamily="50" charset="-128"/>
              </a:rPr>
              <a:t>シミュレータコース</a:t>
            </a:r>
            <a:endParaRPr lang="en-US" altLang="ja-JP" sz="1600">
              <a:latin typeface="BIZ UDPゴシック" panose="020B0400000000000000" pitchFamily="50" charset="-128"/>
              <a:ea typeface="BIZ UDPゴシック" panose="020B0400000000000000" pitchFamily="50" charset="-128"/>
            </a:endParaRPr>
          </a:p>
          <a:p>
            <a:r>
              <a:rPr lang="en-US" altLang="ja-JP" sz="1600">
                <a:latin typeface="BIZ UDPゴシック" panose="020B0400000000000000" pitchFamily="50" charset="-128"/>
                <a:ea typeface="BIZ UDPゴシック" panose="020B0400000000000000" pitchFamily="50" charset="-128"/>
              </a:rPr>
              <a:t>DP</a:t>
            </a:r>
            <a:r>
              <a:rPr lang="ja-JP" altLang="en-US" sz="1600">
                <a:latin typeface="BIZ UDPゴシック" panose="020B0400000000000000" pitchFamily="50" charset="-128"/>
                <a:ea typeface="BIZ UDPゴシック" panose="020B0400000000000000" pitchFamily="50" charset="-128"/>
              </a:rPr>
              <a:t>船乗船履歴短縮コース　</a:t>
            </a:r>
            <a:endParaRPr lang="en-US" altLang="ja-JP" sz="1600">
              <a:latin typeface="BIZ UDPゴシック" panose="020B0400000000000000" pitchFamily="50" charset="-128"/>
              <a:ea typeface="BIZ UDPゴシック" panose="020B0400000000000000" pitchFamily="50" charset="-128"/>
            </a:endParaRPr>
          </a:p>
          <a:p>
            <a:pPr>
              <a:lnSpc>
                <a:spcPct val="130000"/>
              </a:lnSpc>
            </a:pPr>
            <a:r>
              <a:rPr lang="en-US" altLang="ja-JP" sz="1600">
                <a:latin typeface="BIZ UDPゴシック" panose="020B0400000000000000" pitchFamily="50" charset="-128"/>
                <a:ea typeface="BIZ UDPゴシック" panose="020B0400000000000000" pitchFamily="50" charset="-128"/>
              </a:rPr>
              <a:t>DP</a:t>
            </a:r>
            <a:r>
              <a:rPr lang="ja-JP" altLang="en-US" sz="1600">
                <a:latin typeface="BIZ UDPゴシック" panose="020B0400000000000000" pitchFamily="50" charset="-128"/>
                <a:ea typeface="BIZ UDPゴシック" panose="020B0400000000000000" pitchFamily="50" charset="-128"/>
              </a:rPr>
              <a:t>オペレーター資格更新コース</a:t>
            </a:r>
            <a:endParaRPr lang="en-US" altLang="ja-JP" sz="1600">
              <a:latin typeface="BIZ UDPゴシック" panose="020B0400000000000000" pitchFamily="50" charset="-128"/>
              <a:ea typeface="BIZ UDPゴシック" panose="020B0400000000000000" pitchFamily="50" charset="-128"/>
            </a:endParaRPr>
          </a:p>
          <a:p>
            <a:r>
              <a:rPr lang="en-US" altLang="ja-JP" sz="1600">
                <a:latin typeface="BIZ UDPゴシック" panose="020B0400000000000000" pitchFamily="50" charset="-128"/>
                <a:ea typeface="BIZ UDPゴシック" panose="020B0400000000000000" pitchFamily="50" charset="-128"/>
              </a:rPr>
              <a:t>DP</a:t>
            </a:r>
            <a:r>
              <a:rPr lang="ja-JP" altLang="en-US" sz="1600">
                <a:latin typeface="BIZ UDPゴシック" panose="020B0400000000000000" pitchFamily="50" charset="-128"/>
                <a:ea typeface="BIZ UDPゴシック" panose="020B0400000000000000" pitchFamily="50" charset="-128"/>
              </a:rPr>
              <a:t>船上保守コース</a:t>
            </a:r>
            <a:endParaRPr lang="en-US" altLang="ja-JP" sz="160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DE6B8CFA-A0A7-F31C-E12E-9FD0B91F6AE8}"/>
              </a:ext>
            </a:extLst>
          </p:cNvPr>
          <p:cNvSpPr txBox="1"/>
          <p:nvPr/>
        </p:nvSpPr>
        <p:spPr>
          <a:xfrm>
            <a:off x="7491008" y="4457975"/>
            <a:ext cx="4249881" cy="1549976"/>
          </a:xfrm>
          <a:prstGeom prst="rect">
            <a:avLst/>
          </a:prstGeom>
          <a:noFill/>
        </p:spPr>
        <p:txBody>
          <a:bodyPr wrap="none">
            <a:spAutoFit/>
          </a:bodyPr>
          <a:lstStyle>
            <a:defPPr>
              <a:defRPr kern="0"/>
            </a:defPPr>
            <a:lvl1pPr marL="171450" indent="-171450">
              <a:lnSpc>
                <a:spcPct val="120000"/>
              </a:lnSpc>
              <a:spcAft>
                <a:spcPts val="0"/>
              </a:spcAft>
              <a:buClr>
                <a:schemeClr val="accent2"/>
              </a:buClr>
              <a:buFont typeface="Wingdings" panose="05000000000000000000" pitchFamily="2" charset="2"/>
              <a:buChar char="n"/>
              <a:defRPr sz="1400">
                <a:solidFill>
                  <a:schemeClr val="tx1"/>
                </a:solidFill>
                <a:latin typeface="Meiryo UI" panose="020B0604030504040204" pitchFamily="50" charset="-128"/>
                <a:ea typeface="Meiryo UI" panose="020B0604030504040204" pitchFamily="50" charset="-128"/>
              </a:defRPr>
            </a:lvl1pPr>
          </a:lstStyle>
          <a:p>
            <a:r>
              <a:rPr lang="ja-JP" altLang="en-US" sz="1600">
                <a:latin typeface="BIZ UDPゴシック" panose="020B0400000000000000" pitchFamily="50" charset="-128"/>
                <a:ea typeface="BIZ UDPゴシック" panose="020B0400000000000000" pitchFamily="50" charset="-128"/>
              </a:rPr>
              <a:t>ケーブル敷設船コース</a:t>
            </a:r>
            <a:endParaRPr lang="en-US" altLang="ja-JP" sz="1600">
              <a:latin typeface="BIZ UDPゴシック" panose="020B0400000000000000" pitchFamily="50" charset="-128"/>
              <a:ea typeface="BIZ UDPゴシック" panose="020B0400000000000000" pitchFamily="50" charset="-128"/>
            </a:endParaRPr>
          </a:p>
          <a:p>
            <a:pPr>
              <a:lnSpc>
                <a:spcPct val="130000"/>
              </a:lnSpc>
            </a:pPr>
            <a:r>
              <a:rPr lang="ja-JP" altLang="en-US" sz="1600">
                <a:latin typeface="BIZ UDPゴシック" panose="020B0400000000000000" pitchFamily="50" charset="-128"/>
                <a:ea typeface="BIZ UDPゴシック" panose="020B0400000000000000" pitchFamily="50" charset="-128"/>
              </a:rPr>
              <a:t>アンカーハンドリング船コース</a:t>
            </a:r>
            <a:endParaRPr lang="en-US" altLang="ja-JP" sz="1600">
              <a:latin typeface="BIZ UDPゴシック" panose="020B0400000000000000" pitchFamily="50" charset="-128"/>
              <a:ea typeface="BIZ UDPゴシック" panose="020B0400000000000000" pitchFamily="50" charset="-128"/>
            </a:endParaRPr>
          </a:p>
          <a:p>
            <a:r>
              <a:rPr lang="en-US" altLang="ja-JP" sz="1600">
                <a:latin typeface="BIZ UDPゴシック" panose="020B0400000000000000" pitchFamily="50" charset="-128"/>
                <a:ea typeface="BIZ UDPゴシック" panose="020B0400000000000000" pitchFamily="50" charset="-128"/>
              </a:rPr>
              <a:t>SOV</a:t>
            </a:r>
            <a:r>
              <a:rPr lang="ja-JP" altLang="en-US" sz="1600">
                <a:latin typeface="BIZ UDPゴシック" panose="020B0400000000000000" pitchFamily="50" charset="-128"/>
                <a:ea typeface="BIZ UDPゴシック" panose="020B0400000000000000" pitchFamily="50" charset="-128"/>
              </a:rPr>
              <a:t> </a:t>
            </a:r>
            <a:r>
              <a:rPr lang="en-US" altLang="ja-JP" sz="1600">
                <a:latin typeface="BIZ UDPゴシック" panose="020B0400000000000000" pitchFamily="50" charset="-128"/>
                <a:ea typeface="BIZ UDPゴシック" panose="020B0400000000000000" pitchFamily="50" charset="-128"/>
              </a:rPr>
              <a:t>(</a:t>
            </a:r>
            <a:r>
              <a:rPr lang="ja-JP" altLang="en-US" sz="1600">
                <a:latin typeface="BIZ UDPゴシック" panose="020B0400000000000000" pitchFamily="50" charset="-128"/>
                <a:ea typeface="BIZ UDPゴシック" panose="020B0400000000000000" pitchFamily="50" charset="-128"/>
              </a:rPr>
              <a:t>洋上風力メンテナンス支援船</a:t>
            </a:r>
            <a:r>
              <a:rPr lang="en-US" altLang="ja-JP" sz="1600">
                <a:latin typeface="BIZ UDPゴシック" panose="020B0400000000000000" pitchFamily="50" charset="-128"/>
                <a:ea typeface="BIZ UDPゴシック" panose="020B0400000000000000" pitchFamily="50" charset="-128"/>
              </a:rPr>
              <a:t>)</a:t>
            </a:r>
            <a:r>
              <a:rPr lang="ja-JP" altLang="en-US" sz="1600">
                <a:latin typeface="BIZ UDPゴシック" panose="020B0400000000000000" pitchFamily="50" charset="-128"/>
                <a:ea typeface="BIZ UDPゴシック" panose="020B0400000000000000" pitchFamily="50" charset="-128"/>
              </a:rPr>
              <a:t>コース</a:t>
            </a:r>
            <a:endParaRPr lang="en-US" altLang="ja-JP" sz="1600">
              <a:latin typeface="BIZ UDPゴシック" panose="020B0400000000000000" pitchFamily="50" charset="-128"/>
              <a:ea typeface="BIZ UDPゴシック" panose="020B0400000000000000" pitchFamily="50" charset="-128"/>
            </a:endParaRPr>
          </a:p>
          <a:p>
            <a:r>
              <a:rPr lang="en-US" altLang="ja-JP" sz="1600">
                <a:latin typeface="BIZ UDPゴシック" panose="020B0400000000000000" pitchFamily="50" charset="-128"/>
                <a:ea typeface="BIZ UDPゴシック" panose="020B0400000000000000" pitchFamily="50" charset="-128"/>
              </a:rPr>
              <a:t>SEP</a:t>
            </a:r>
            <a:r>
              <a:rPr lang="ja-JP" altLang="en-US" sz="1600">
                <a:latin typeface="BIZ UDPゴシック" panose="020B0400000000000000" pitchFamily="50" charset="-128"/>
                <a:ea typeface="BIZ UDPゴシック" panose="020B0400000000000000" pitchFamily="50" charset="-128"/>
              </a:rPr>
              <a:t>（ジャッキアップ・リグ）コース</a:t>
            </a:r>
            <a:endParaRPr lang="en-US" altLang="ja-JP" sz="1600">
              <a:latin typeface="BIZ UDPゴシック" panose="020B0400000000000000" pitchFamily="50" charset="-128"/>
              <a:ea typeface="BIZ UDPゴシック" panose="020B0400000000000000" pitchFamily="50" charset="-128"/>
            </a:endParaRPr>
          </a:p>
          <a:p>
            <a:r>
              <a:rPr lang="ja-JP" altLang="en-US" sz="1600">
                <a:latin typeface="BIZ UDPゴシック" panose="020B0400000000000000" pitchFamily="50" charset="-128"/>
                <a:ea typeface="BIZ UDPゴシック" panose="020B0400000000000000" pitchFamily="50" charset="-128"/>
              </a:rPr>
              <a:t>オフショア船コース</a:t>
            </a:r>
          </a:p>
        </p:txBody>
      </p:sp>
      <p:sp>
        <p:nvSpPr>
          <p:cNvPr id="20" name="タイトル 2">
            <a:extLst>
              <a:ext uri="{FF2B5EF4-FFF2-40B4-BE49-F238E27FC236}">
                <a16:creationId xmlns:a16="http://schemas.microsoft.com/office/drawing/2014/main" id="{BFAEE2B4-6BDF-B346-9458-6C355354FD18}"/>
              </a:ext>
            </a:extLst>
          </p:cNvPr>
          <p:cNvSpPr>
            <a:spLocks noGrp="1"/>
          </p:cNvSpPr>
          <p:nvPr>
            <p:ph type="title"/>
          </p:nvPr>
        </p:nvSpPr>
        <p:spPr>
          <a:xfrm>
            <a:off x="1488000" y="274638"/>
            <a:ext cx="9721338" cy="323850"/>
          </a:xfrm>
        </p:spPr>
        <p:txBody>
          <a:bodyPr/>
          <a:lstStyle/>
          <a:p>
            <a:r>
              <a:rPr lang="ja-JP" altLang="en-US">
                <a:solidFill>
                  <a:srgbClr val="005396"/>
                </a:solidFill>
                <a:latin typeface="BIZ UDPゴシック" panose="020B0400000000000000" pitchFamily="50" charset="-128"/>
                <a:ea typeface="BIZ UDPゴシック" panose="020B0400000000000000" pitchFamily="50" charset="-128"/>
              </a:rPr>
              <a:t>海技訓練事業</a:t>
            </a:r>
          </a:p>
        </p:txBody>
      </p:sp>
      <p:sp>
        <p:nvSpPr>
          <p:cNvPr id="2" name="正方形/長方形 1">
            <a:extLst>
              <a:ext uri="{FF2B5EF4-FFF2-40B4-BE49-F238E27FC236}">
                <a16:creationId xmlns:a16="http://schemas.microsoft.com/office/drawing/2014/main" id="{586AAE3A-4EEA-9D29-66B6-CE287A2E2564}"/>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Tree>
    <p:extLst>
      <p:ext uri="{BB962C8B-B14F-4D97-AF65-F5344CB8AC3E}">
        <p14:creationId xmlns:p14="http://schemas.microsoft.com/office/powerpoint/2010/main" val="1641742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2A5E96F-2634-5E64-0226-B21BFC268E7B}"/>
              </a:ext>
            </a:extLst>
          </p:cNvPr>
          <p:cNvSpPr>
            <a:spLocks noGrp="1"/>
          </p:cNvSpPr>
          <p:nvPr>
            <p:ph type="title"/>
          </p:nvPr>
        </p:nvSpPr>
        <p:spPr/>
        <p:txBody>
          <a:bodyPr/>
          <a:lstStyle/>
          <a:p>
            <a:r>
              <a:rPr kumimoji="1" lang="ja-JP" altLang="en-US">
                <a:latin typeface="BIZ UDPゴシック" panose="020B0400000000000000" pitchFamily="50" charset="-128"/>
                <a:ea typeface="BIZ UDPゴシック" panose="020B0400000000000000" pitchFamily="50" charset="-128"/>
              </a:rPr>
              <a:t>お問い合わせ窓口</a:t>
            </a:r>
          </a:p>
        </p:txBody>
      </p:sp>
      <p:sp>
        <p:nvSpPr>
          <p:cNvPr id="5" name="テキスト ボックス 4">
            <a:extLst>
              <a:ext uri="{FF2B5EF4-FFF2-40B4-BE49-F238E27FC236}">
                <a16:creationId xmlns:a16="http://schemas.microsoft.com/office/drawing/2014/main" id="{90ABF2CA-C455-D3B2-A445-92D104A92308}"/>
              </a:ext>
            </a:extLst>
          </p:cNvPr>
          <p:cNvSpPr txBox="1"/>
          <p:nvPr/>
        </p:nvSpPr>
        <p:spPr>
          <a:xfrm>
            <a:off x="978658" y="1269000"/>
            <a:ext cx="1877342" cy="400110"/>
          </a:xfrm>
          <a:prstGeom prst="rect">
            <a:avLst/>
          </a:prstGeom>
          <a:solidFill>
            <a:srgbClr val="0070C0"/>
          </a:solidFill>
        </p:spPr>
        <p:txBody>
          <a:bodyPr wrap="square" rtlCol="0">
            <a:spAutoFit/>
          </a:bodyPr>
          <a:lstStyle/>
          <a:p>
            <a:pPr algn="l"/>
            <a:r>
              <a:rPr kumimoji="1" lang="ja-JP" altLang="en-US" sz="2000">
                <a:solidFill>
                  <a:schemeClr val="bg1"/>
                </a:solidFill>
                <a:latin typeface="BIZ UDPゴシック" panose="020B0400000000000000" pitchFamily="50" charset="-128"/>
                <a:ea typeface="BIZ UDPゴシック" panose="020B0400000000000000" pitchFamily="50" charset="-128"/>
              </a:rPr>
              <a:t>オンサイト事業</a:t>
            </a:r>
          </a:p>
        </p:txBody>
      </p:sp>
      <p:sp>
        <p:nvSpPr>
          <p:cNvPr id="6" name="テキスト ボックス 5">
            <a:extLst>
              <a:ext uri="{FF2B5EF4-FFF2-40B4-BE49-F238E27FC236}">
                <a16:creationId xmlns:a16="http://schemas.microsoft.com/office/drawing/2014/main" id="{18BBB317-86B2-E376-0DEF-033563EA5D9A}"/>
              </a:ext>
            </a:extLst>
          </p:cNvPr>
          <p:cNvSpPr txBox="1"/>
          <p:nvPr/>
        </p:nvSpPr>
        <p:spPr>
          <a:xfrm>
            <a:off x="978658" y="2061000"/>
            <a:ext cx="1733342" cy="400110"/>
          </a:xfrm>
          <a:prstGeom prst="rect">
            <a:avLst/>
          </a:prstGeom>
          <a:solidFill>
            <a:srgbClr val="0070C0"/>
          </a:solidFill>
        </p:spPr>
        <p:txBody>
          <a:bodyPr wrap="square" rtlCol="0">
            <a:spAutoFit/>
          </a:bodyPr>
          <a:lstStyle/>
          <a:p>
            <a:pPr algn="l"/>
            <a:r>
              <a:rPr kumimoji="1" lang="ja-JP" altLang="en-US" sz="2000">
                <a:solidFill>
                  <a:schemeClr val="bg1"/>
                </a:solidFill>
                <a:latin typeface="BIZ UDPゴシック" panose="020B0400000000000000" pitchFamily="50" charset="-128"/>
                <a:ea typeface="BIZ UDPゴシック" panose="020B0400000000000000" pitchFamily="50" charset="-128"/>
              </a:rPr>
              <a:t>海事手続事業</a:t>
            </a:r>
          </a:p>
        </p:txBody>
      </p:sp>
      <p:sp>
        <p:nvSpPr>
          <p:cNvPr id="7" name="テキスト ボックス 6">
            <a:extLst>
              <a:ext uri="{FF2B5EF4-FFF2-40B4-BE49-F238E27FC236}">
                <a16:creationId xmlns:a16="http://schemas.microsoft.com/office/drawing/2014/main" id="{A1E85F57-4A4B-ECCE-4154-D342E80B0FE5}"/>
              </a:ext>
            </a:extLst>
          </p:cNvPr>
          <p:cNvSpPr txBox="1"/>
          <p:nvPr/>
        </p:nvSpPr>
        <p:spPr>
          <a:xfrm>
            <a:off x="978658" y="2853000"/>
            <a:ext cx="2525342" cy="400110"/>
          </a:xfrm>
          <a:prstGeom prst="rect">
            <a:avLst/>
          </a:prstGeom>
          <a:solidFill>
            <a:srgbClr val="0070C0"/>
          </a:solidFill>
        </p:spPr>
        <p:txBody>
          <a:bodyPr wrap="square" rtlCol="0">
            <a:spAutoFit/>
          </a:bodyPr>
          <a:lstStyle/>
          <a:p>
            <a:pPr algn="l"/>
            <a:r>
              <a:rPr kumimoji="1" lang="ja-JP" altLang="en-US" sz="2000">
                <a:solidFill>
                  <a:schemeClr val="bg1"/>
                </a:solidFill>
                <a:latin typeface="BIZ UDPゴシック" panose="020B0400000000000000" pitchFamily="50" charset="-128"/>
                <a:ea typeface="BIZ UDPゴシック" panose="020B0400000000000000" pitchFamily="50" charset="-128"/>
              </a:rPr>
              <a:t>新造船建造監理事業</a:t>
            </a:r>
          </a:p>
        </p:txBody>
      </p:sp>
      <p:sp>
        <p:nvSpPr>
          <p:cNvPr id="8" name="テキスト ボックス 7">
            <a:extLst>
              <a:ext uri="{FF2B5EF4-FFF2-40B4-BE49-F238E27FC236}">
                <a16:creationId xmlns:a16="http://schemas.microsoft.com/office/drawing/2014/main" id="{7689A618-4A92-C593-2F2D-10BC0C536E3E}"/>
              </a:ext>
            </a:extLst>
          </p:cNvPr>
          <p:cNvSpPr txBox="1"/>
          <p:nvPr/>
        </p:nvSpPr>
        <p:spPr>
          <a:xfrm>
            <a:off x="978658" y="3645000"/>
            <a:ext cx="1733342" cy="400110"/>
          </a:xfrm>
          <a:prstGeom prst="rect">
            <a:avLst/>
          </a:prstGeom>
          <a:solidFill>
            <a:srgbClr val="0070C0"/>
          </a:solidFill>
        </p:spPr>
        <p:txBody>
          <a:bodyPr wrap="square" rtlCol="0">
            <a:spAutoFit/>
          </a:bodyPr>
          <a:lstStyle/>
          <a:p>
            <a:pPr algn="l"/>
            <a:r>
              <a:rPr kumimoji="1" lang="ja-JP" altLang="en-US" sz="2000">
                <a:solidFill>
                  <a:schemeClr val="bg1"/>
                </a:solidFill>
                <a:latin typeface="BIZ UDPゴシック" panose="020B0400000000000000" pitchFamily="50" charset="-128"/>
                <a:ea typeface="BIZ UDPゴシック" panose="020B0400000000000000" pitchFamily="50" charset="-128"/>
              </a:rPr>
              <a:t>海技訓練事業</a:t>
            </a:r>
          </a:p>
        </p:txBody>
      </p:sp>
      <p:sp>
        <p:nvSpPr>
          <p:cNvPr id="9" name="テキスト ボックス 8">
            <a:extLst>
              <a:ext uri="{FF2B5EF4-FFF2-40B4-BE49-F238E27FC236}">
                <a16:creationId xmlns:a16="http://schemas.microsoft.com/office/drawing/2014/main" id="{A24CFDBB-6E8C-9110-E7CE-4D377A33723F}"/>
              </a:ext>
            </a:extLst>
          </p:cNvPr>
          <p:cNvSpPr txBox="1"/>
          <p:nvPr/>
        </p:nvSpPr>
        <p:spPr>
          <a:xfrm>
            <a:off x="978658" y="4941000"/>
            <a:ext cx="4325342" cy="369332"/>
          </a:xfrm>
          <a:prstGeom prst="rect">
            <a:avLst/>
          </a:prstGeom>
          <a:solidFill>
            <a:schemeClr val="accent3"/>
          </a:solidFill>
        </p:spPr>
        <p:txBody>
          <a:bodyPr wrap="square" rtlCol="0">
            <a:spAutoFit/>
          </a:bodyPr>
          <a:lstStyle/>
          <a:p>
            <a:pPr algn="l"/>
            <a:r>
              <a:rPr kumimoji="1" lang="ja-JP" altLang="en-US" dirty="0">
                <a:solidFill>
                  <a:schemeClr val="bg1"/>
                </a:solidFill>
                <a:latin typeface="BIZ UDPゴシック" panose="020B0400000000000000" pitchFamily="50" charset="-128"/>
                <a:ea typeface="BIZ UDPゴシック" panose="020B0400000000000000" pitchFamily="50" charset="-128"/>
              </a:rPr>
              <a:t>商船三井マリテックス問い合わせアドレス</a:t>
            </a:r>
          </a:p>
        </p:txBody>
      </p:sp>
      <p:sp>
        <p:nvSpPr>
          <p:cNvPr id="11" name="テキスト ボックス 10">
            <a:extLst>
              <a:ext uri="{FF2B5EF4-FFF2-40B4-BE49-F238E27FC236}">
                <a16:creationId xmlns:a16="http://schemas.microsoft.com/office/drawing/2014/main" id="{E8110C8D-5B21-5F3A-B6EA-DA77E131E1E4}"/>
              </a:ext>
            </a:extLst>
          </p:cNvPr>
          <p:cNvSpPr txBox="1"/>
          <p:nvPr/>
        </p:nvSpPr>
        <p:spPr>
          <a:xfrm>
            <a:off x="3792000" y="1269000"/>
            <a:ext cx="7421342" cy="400110"/>
          </a:xfrm>
          <a:prstGeom prst="rect">
            <a:avLst/>
          </a:prstGeom>
          <a:noFill/>
        </p:spPr>
        <p:txBody>
          <a:bodyPr wrap="square" rtlCol="0">
            <a:spAutoFit/>
          </a:bodyPr>
          <a:lstStyle/>
          <a:p>
            <a:pPr algn="l"/>
            <a:r>
              <a:rPr kumimoji="1" lang="ja-JP" altLang="en-US" sz="2000" dirty="0">
                <a:solidFill>
                  <a:schemeClr val="tx1"/>
                </a:solidFill>
                <a:latin typeface="BIZ UDPゴシック" panose="020B0400000000000000" pitchFamily="50" charset="-128"/>
                <a:ea typeface="BIZ UDPゴシック" panose="020B0400000000000000" pitchFamily="50" charset="-128"/>
              </a:rPr>
              <a:t>担当 ： 中村（</a:t>
            </a:r>
            <a:r>
              <a:rPr lang="en-US" altLang="ja-JP" sz="2000" dirty="0">
                <a:solidFill>
                  <a:schemeClr val="tx1"/>
                </a:solidFill>
                <a:latin typeface="BIZ UDPゴシック" panose="020B0400000000000000" pitchFamily="50" charset="-128"/>
                <a:ea typeface="BIZ UDPゴシック" panose="020B0400000000000000" pitchFamily="50" charset="-128"/>
              </a:rPr>
              <a:t>080-5420-2399</a:t>
            </a:r>
            <a:r>
              <a:rPr kumimoji="1" lang="ja-JP" altLang="en-US" sz="2000" dirty="0">
                <a:solidFill>
                  <a:schemeClr val="tx1"/>
                </a:solidFill>
                <a:latin typeface="BIZ UDPゴシック" panose="020B0400000000000000" pitchFamily="50" charset="-128"/>
                <a:ea typeface="BIZ UDPゴシック" panose="020B0400000000000000" pitchFamily="50" charset="-128"/>
              </a:rPr>
              <a:t>）、川富（</a:t>
            </a:r>
            <a:r>
              <a:rPr lang="en-US" altLang="ja-JP" sz="2000" dirty="0">
                <a:solidFill>
                  <a:schemeClr val="tx1"/>
                </a:solidFill>
                <a:latin typeface="BIZ UDPゴシック" panose="020B0400000000000000" pitchFamily="50" charset="-128"/>
                <a:ea typeface="BIZ UDPゴシック" panose="020B0400000000000000" pitchFamily="50" charset="-128"/>
              </a:rPr>
              <a:t>080-6560-1332</a:t>
            </a:r>
            <a:r>
              <a:rPr kumimoji="1" lang="ja-JP" altLang="en-US" sz="2000" dirty="0">
                <a:solidFill>
                  <a:schemeClr val="tx1"/>
                </a:solidFill>
                <a:latin typeface="BIZ UDPゴシック" panose="020B0400000000000000" pitchFamily="50" charset="-128"/>
                <a:ea typeface="BIZ UDPゴシック" panose="020B0400000000000000" pitchFamily="50" charset="-128"/>
              </a:rPr>
              <a:t>）</a:t>
            </a:r>
          </a:p>
        </p:txBody>
      </p:sp>
      <p:sp>
        <p:nvSpPr>
          <p:cNvPr id="12" name="テキスト ボックス 11">
            <a:extLst>
              <a:ext uri="{FF2B5EF4-FFF2-40B4-BE49-F238E27FC236}">
                <a16:creationId xmlns:a16="http://schemas.microsoft.com/office/drawing/2014/main" id="{9B30CB73-82E2-6F14-0414-4E865CF2DE8C}"/>
              </a:ext>
            </a:extLst>
          </p:cNvPr>
          <p:cNvSpPr txBox="1"/>
          <p:nvPr/>
        </p:nvSpPr>
        <p:spPr>
          <a:xfrm>
            <a:off x="3792000" y="2086024"/>
            <a:ext cx="6912000" cy="400110"/>
          </a:xfrm>
          <a:prstGeom prst="rect">
            <a:avLst/>
          </a:prstGeom>
          <a:noFill/>
        </p:spPr>
        <p:txBody>
          <a:bodyPr wrap="square" rtlCol="0">
            <a:spAutoFit/>
          </a:bodyPr>
          <a:lstStyle/>
          <a:p>
            <a:pPr algn="l"/>
            <a:r>
              <a:rPr kumimoji="1" lang="ja-JP" altLang="en-US" sz="2000" dirty="0">
                <a:solidFill>
                  <a:schemeClr val="tx1"/>
                </a:solidFill>
                <a:latin typeface="BIZ UDPゴシック" panose="020B0400000000000000" pitchFamily="50" charset="-128"/>
                <a:ea typeface="BIZ UDPゴシック" panose="020B0400000000000000" pitchFamily="50" charset="-128"/>
              </a:rPr>
              <a:t>担当 ： 辻（</a:t>
            </a:r>
            <a:r>
              <a:rPr lang="en-US" altLang="ja-JP" sz="2000" dirty="0">
                <a:solidFill>
                  <a:schemeClr val="tx1"/>
                </a:solidFill>
                <a:latin typeface="BIZ UDPゴシック" panose="020B0400000000000000" pitchFamily="50" charset="-128"/>
                <a:ea typeface="BIZ UDPゴシック" panose="020B0400000000000000" pitchFamily="50" charset="-128"/>
              </a:rPr>
              <a:t>090-8770-7335</a:t>
            </a:r>
            <a:r>
              <a:rPr kumimoji="1" lang="ja-JP" altLang="en-US" sz="2000" dirty="0">
                <a:solidFill>
                  <a:schemeClr val="tx1"/>
                </a:solidFill>
                <a:latin typeface="BIZ UDPゴシック" panose="020B0400000000000000" pitchFamily="50" charset="-128"/>
                <a:ea typeface="BIZ UDPゴシック" panose="020B0400000000000000" pitchFamily="50" charset="-128"/>
              </a:rPr>
              <a:t>）</a:t>
            </a:r>
          </a:p>
        </p:txBody>
      </p:sp>
      <p:sp>
        <p:nvSpPr>
          <p:cNvPr id="13" name="テキスト ボックス 12">
            <a:extLst>
              <a:ext uri="{FF2B5EF4-FFF2-40B4-BE49-F238E27FC236}">
                <a16:creationId xmlns:a16="http://schemas.microsoft.com/office/drawing/2014/main" id="{CE1611D2-F37E-1590-C55F-3519478DB683}"/>
              </a:ext>
            </a:extLst>
          </p:cNvPr>
          <p:cNvSpPr txBox="1"/>
          <p:nvPr/>
        </p:nvSpPr>
        <p:spPr>
          <a:xfrm>
            <a:off x="3792000" y="2847987"/>
            <a:ext cx="6912000" cy="400110"/>
          </a:xfrm>
          <a:prstGeom prst="rect">
            <a:avLst/>
          </a:prstGeom>
          <a:noFill/>
        </p:spPr>
        <p:txBody>
          <a:bodyPr wrap="square" rtlCol="0">
            <a:spAutoFit/>
          </a:bodyPr>
          <a:lstStyle/>
          <a:p>
            <a:pPr algn="l"/>
            <a:r>
              <a:rPr kumimoji="1" lang="ja-JP" altLang="en-US" sz="2000" dirty="0">
                <a:solidFill>
                  <a:schemeClr val="tx1"/>
                </a:solidFill>
                <a:latin typeface="BIZ UDPゴシック" panose="020B0400000000000000" pitchFamily="50" charset="-128"/>
                <a:ea typeface="BIZ UDPゴシック" panose="020B0400000000000000" pitchFamily="50" charset="-128"/>
              </a:rPr>
              <a:t>担当 ： 森田（０８０－２２４９－５５６８）</a:t>
            </a:r>
          </a:p>
        </p:txBody>
      </p:sp>
      <p:sp>
        <p:nvSpPr>
          <p:cNvPr id="14" name="テキスト ボックス 13">
            <a:extLst>
              <a:ext uri="{FF2B5EF4-FFF2-40B4-BE49-F238E27FC236}">
                <a16:creationId xmlns:a16="http://schemas.microsoft.com/office/drawing/2014/main" id="{7E7C6A3C-1654-EB5A-D4BE-C24D86DD78FA}"/>
              </a:ext>
            </a:extLst>
          </p:cNvPr>
          <p:cNvSpPr txBox="1"/>
          <p:nvPr/>
        </p:nvSpPr>
        <p:spPr>
          <a:xfrm>
            <a:off x="3792000" y="3664867"/>
            <a:ext cx="6912000" cy="400110"/>
          </a:xfrm>
          <a:prstGeom prst="rect">
            <a:avLst/>
          </a:prstGeom>
          <a:noFill/>
        </p:spPr>
        <p:txBody>
          <a:bodyPr wrap="square" rtlCol="0">
            <a:spAutoFit/>
          </a:bodyPr>
          <a:lstStyle/>
          <a:p>
            <a:pPr algn="l"/>
            <a:r>
              <a:rPr kumimoji="1" lang="ja-JP" altLang="en-US" sz="2000" dirty="0">
                <a:solidFill>
                  <a:schemeClr val="tx1"/>
                </a:solidFill>
                <a:latin typeface="BIZ UDPゴシック" panose="020B0400000000000000" pitchFamily="50" charset="-128"/>
                <a:ea typeface="BIZ UDPゴシック" panose="020B0400000000000000" pitchFamily="50" charset="-128"/>
              </a:rPr>
              <a:t>担当 ： 山口（</a:t>
            </a:r>
            <a:r>
              <a:rPr kumimoji="1" lang="en-US" altLang="ja-JP" sz="2000" dirty="0">
                <a:solidFill>
                  <a:schemeClr val="tx1"/>
                </a:solidFill>
                <a:latin typeface="BIZ UDPゴシック" panose="020B0400000000000000" pitchFamily="50" charset="-128"/>
                <a:ea typeface="BIZ UDPゴシック" panose="020B0400000000000000" pitchFamily="50" charset="-128"/>
              </a:rPr>
              <a:t>070-7607-2157</a:t>
            </a:r>
            <a:r>
              <a:rPr kumimoji="1" lang="ja-JP" altLang="en-US" sz="2000" dirty="0">
                <a:solidFill>
                  <a:schemeClr val="tx1"/>
                </a:solidFill>
                <a:latin typeface="BIZ UDPゴシック" panose="020B0400000000000000" pitchFamily="50" charset="-128"/>
                <a:ea typeface="BIZ UDPゴシック" panose="020B0400000000000000" pitchFamily="50" charset="-128"/>
              </a:rPr>
              <a:t>）</a:t>
            </a:r>
          </a:p>
        </p:txBody>
      </p:sp>
      <p:sp>
        <p:nvSpPr>
          <p:cNvPr id="17" name="テキスト ボックス 16">
            <a:extLst>
              <a:ext uri="{FF2B5EF4-FFF2-40B4-BE49-F238E27FC236}">
                <a16:creationId xmlns:a16="http://schemas.microsoft.com/office/drawing/2014/main" id="{AF142F34-7711-C734-DE6E-528EF751D16F}"/>
              </a:ext>
            </a:extLst>
          </p:cNvPr>
          <p:cNvSpPr txBox="1"/>
          <p:nvPr/>
        </p:nvSpPr>
        <p:spPr>
          <a:xfrm>
            <a:off x="5520000" y="4941000"/>
            <a:ext cx="3816000" cy="400110"/>
          </a:xfrm>
          <a:prstGeom prst="rect">
            <a:avLst/>
          </a:prstGeom>
          <a:noFill/>
        </p:spPr>
        <p:txBody>
          <a:bodyPr wrap="square" rtlCol="0">
            <a:spAutoFit/>
          </a:bodyPr>
          <a:lstStyle/>
          <a:p>
            <a:pPr algn="l"/>
            <a:r>
              <a:rPr kumimoji="1" lang="en-US" altLang="ja-JP" sz="2000" dirty="0">
                <a:solidFill>
                  <a:schemeClr val="tx1"/>
                </a:solidFill>
                <a:latin typeface="BIZ UDPゴシック" panose="020B0400000000000000" pitchFamily="50" charset="-128"/>
                <a:ea typeface="BIZ UDPゴシック" panose="020B0400000000000000" pitchFamily="50" charset="-128"/>
              </a:rPr>
              <a:t>admin@mol-maritex.co.jp</a:t>
            </a:r>
            <a:endParaRPr kumimoji="1" lang="ja-JP" altLang="en-US" sz="2000"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48221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グラフィックス 1">
            <a:extLst>
              <a:ext uri="{FF2B5EF4-FFF2-40B4-BE49-F238E27FC236}">
                <a16:creationId xmlns:a16="http://schemas.microsoft.com/office/drawing/2014/main" id="{4096D8AB-BB21-43D4-C08A-D16B0A07E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1840" y="2839668"/>
            <a:ext cx="2228320" cy="1178664"/>
          </a:xfrm>
          <a:prstGeom prst="rect">
            <a:avLst/>
          </a:prstGeom>
        </p:spPr>
      </p:pic>
    </p:spTree>
    <p:extLst>
      <p:ext uri="{BB962C8B-B14F-4D97-AF65-F5344CB8AC3E}">
        <p14:creationId xmlns:p14="http://schemas.microsoft.com/office/powerpoint/2010/main" val="370714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37073-932A-E0DD-102E-4F57ADCD8D47}"/>
            </a:ext>
          </a:extLst>
        </p:cNvPr>
        <p:cNvGrpSpPr/>
        <p:nvPr/>
      </p:nvGrpSpPr>
      <p:grpSpPr>
        <a:xfrm>
          <a:off x="0" y="0"/>
          <a:ext cx="0" cy="0"/>
          <a:chOff x="0" y="0"/>
          <a:chExt cx="0" cy="0"/>
        </a:xfrm>
      </p:grpSpPr>
      <p:pic>
        <p:nvPicPr>
          <p:cNvPr id="9" name="図 8" descr="岸辺の穏やかな波">
            <a:extLst>
              <a:ext uri="{FF2B5EF4-FFF2-40B4-BE49-F238E27FC236}">
                <a16:creationId xmlns:a16="http://schemas.microsoft.com/office/drawing/2014/main" id="{F74F050D-586A-B803-03D2-19933DB8EE3D}"/>
              </a:ext>
            </a:extLst>
          </p:cNvPr>
          <p:cNvPicPr>
            <a:picLocks noChangeAspect="1"/>
          </p:cNvPicPr>
          <p:nvPr/>
        </p:nvPicPr>
        <p:blipFill>
          <a:blip r:embed="rId3" cstate="print">
            <a:alphaModFix amt="40000"/>
            <a:extLst>
              <a:ext uri="{28A0092B-C50C-407E-A947-70E740481C1C}">
                <a14:useLocalDpi xmlns:a14="http://schemas.microsoft.com/office/drawing/2010/main" val="0"/>
              </a:ext>
            </a:extLst>
          </a:blip>
          <a:stretch>
            <a:fillRect/>
          </a:stretch>
        </p:blipFill>
        <p:spPr>
          <a:xfrm>
            <a:off x="972558" y="1023816"/>
            <a:ext cx="10235442" cy="5120446"/>
          </a:xfrm>
          <a:prstGeom prst="rect">
            <a:avLst/>
          </a:prstGeom>
        </p:spPr>
      </p:pic>
      <p:grpSp>
        <p:nvGrpSpPr>
          <p:cNvPr id="147" name="グループ化 146">
            <a:extLst>
              <a:ext uri="{FF2B5EF4-FFF2-40B4-BE49-F238E27FC236}">
                <a16:creationId xmlns:a16="http://schemas.microsoft.com/office/drawing/2014/main" id="{C7508F94-69E8-0159-A6A6-62DC595A03C5}"/>
              </a:ext>
            </a:extLst>
          </p:cNvPr>
          <p:cNvGrpSpPr/>
          <p:nvPr/>
        </p:nvGrpSpPr>
        <p:grpSpPr>
          <a:xfrm>
            <a:off x="6384257" y="1149129"/>
            <a:ext cx="4752805" cy="4752165"/>
            <a:chOff x="6383361" y="1197002"/>
            <a:chExt cx="4752805" cy="4752165"/>
          </a:xfrm>
        </p:grpSpPr>
        <p:sp>
          <p:nvSpPr>
            <p:cNvPr id="99" name="楕円 98">
              <a:extLst>
                <a:ext uri="{FF2B5EF4-FFF2-40B4-BE49-F238E27FC236}">
                  <a16:creationId xmlns:a16="http://schemas.microsoft.com/office/drawing/2014/main" id="{592AF48F-48FB-67AC-F53C-86A7032E0E90}"/>
                </a:ext>
              </a:extLst>
            </p:cNvPr>
            <p:cNvSpPr/>
            <p:nvPr/>
          </p:nvSpPr>
          <p:spPr>
            <a:xfrm>
              <a:off x="7896000" y="2709000"/>
              <a:ext cx="1728000" cy="1728000"/>
            </a:xfrm>
            <a:prstGeom prst="ellipse">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sz="2000" b="1">
                  <a:solidFill>
                    <a:schemeClr val="accent1"/>
                  </a:solidFill>
                </a:rPr>
                <a:t>デジタル</a:t>
              </a:r>
            </a:p>
          </p:txBody>
        </p:sp>
        <p:sp>
          <p:nvSpPr>
            <p:cNvPr id="100" name="楕円 99">
              <a:extLst>
                <a:ext uri="{FF2B5EF4-FFF2-40B4-BE49-F238E27FC236}">
                  <a16:creationId xmlns:a16="http://schemas.microsoft.com/office/drawing/2014/main" id="{53D1E435-6F5C-3243-3530-45F69A54FECD}"/>
                </a:ext>
              </a:extLst>
            </p:cNvPr>
            <p:cNvSpPr/>
            <p:nvPr/>
          </p:nvSpPr>
          <p:spPr>
            <a:xfrm>
              <a:off x="8184000" y="1845000"/>
              <a:ext cx="1152000" cy="115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a:solidFill>
                    <a:schemeClr val="tx1"/>
                  </a:solidFill>
                </a:rPr>
                <a:t>マリン</a:t>
              </a:r>
              <a:endParaRPr kumimoji="1" lang="en-US" altLang="ja-JP">
                <a:solidFill>
                  <a:schemeClr val="tx1"/>
                </a:solidFill>
              </a:endParaRPr>
            </a:p>
            <a:p>
              <a:pPr algn="ctr"/>
              <a:r>
                <a:rPr kumimoji="1" lang="ja-JP" altLang="en-US">
                  <a:solidFill>
                    <a:schemeClr val="tx1"/>
                  </a:solidFill>
                </a:rPr>
                <a:t>テクノロジー</a:t>
              </a:r>
            </a:p>
          </p:txBody>
        </p:sp>
        <p:sp>
          <p:nvSpPr>
            <p:cNvPr id="101" name="楕円 100">
              <a:extLst>
                <a:ext uri="{FF2B5EF4-FFF2-40B4-BE49-F238E27FC236}">
                  <a16:creationId xmlns:a16="http://schemas.microsoft.com/office/drawing/2014/main" id="{1E81B959-4447-FD68-A10F-3DCD604D9E1E}"/>
                </a:ext>
              </a:extLst>
            </p:cNvPr>
            <p:cNvSpPr/>
            <p:nvPr/>
          </p:nvSpPr>
          <p:spPr>
            <a:xfrm>
              <a:off x="9264000" y="2997000"/>
              <a:ext cx="1152000" cy="115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dirty="0">
                  <a:solidFill>
                    <a:schemeClr val="tx1"/>
                  </a:solidFill>
                </a:rPr>
                <a:t>テクニカル</a:t>
              </a:r>
              <a:endParaRPr kumimoji="1" lang="en-US" altLang="ja-JP" dirty="0">
                <a:solidFill>
                  <a:schemeClr val="tx1"/>
                </a:solidFill>
              </a:endParaRPr>
            </a:p>
            <a:p>
              <a:pPr algn="ctr"/>
              <a:r>
                <a:rPr kumimoji="1" lang="ja-JP" altLang="en-US" dirty="0">
                  <a:solidFill>
                    <a:schemeClr val="tx1"/>
                  </a:solidFill>
                </a:rPr>
                <a:t>ナレッジ</a:t>
              </a:r>
              <a:endParaRPr kumimoji="1" lang="en-US" altLang="ja-JP" dirty="0">
                <a:solidFill>
                  <a:schemeClr val="tx1"/>
                </a:solidFill>
              </a:endParaRPr>
            </a:p>
          </p:txBody>
        </p:sp>
        <p:sp>
          <p:nvSpPr>
            <p:cNvPr id="102" name="楕円 101">
              <a:extLst>
                <a:ext uri="{FF2B5EF4-FFF2-40B4-BE49-F238E27FC236}">
                  <a16:creationId xmlns:a16="http://schemas.microsoft.com/office/drawing/2014/main" id="{4050ADE5-FD6B-3BEE-497B-4388FF8B137B}"/>
                </a:ext>
              </a:extLst>
            </p:cNvPr>
            <p:cNvSpPr/>
            <p:nvPr/>
          </p:nvSpPr>
          <p:spPr>
            <a:xfrm>
              <a:off x="8184000" y="4149000"/>
              <a:ext cx="1152000" cy="115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dirty="0">
                  <a:solidFill>
                    <a:schemeClr val="tx1"/>
                  </a:solidFill>
                </a:rPr>
                <a:t>海事</a:t>
              </a:r>
              <a:endParaRPr kumimoji="1" lang="en-US" altLang="ja-JP" dirty="0">
                <a:solidFill>
                  <a:schemeClr val="tx1"/>
                </a:solidFill>
              </a:endParaRPr>
            </a:p>
            <a:p>
              <a:pPr algn="ctr"/>
              <a:r>
                <a:rPr kumimoji="1" lang="ja-JP" altLang="en-US" dirty="0">
                  <a:solidFill>
                    <a:schemeClr val="tx1"/>
                  </a:solidFill>
                </a:rPr>
                <a:t>ノウハウ</a:t>
              </a:r>
            </a:p>
          </p:txBody>
        </p:sp>
        <p:sp>
          <p:nvSpPr>
            <p:cNvPr id="103" name="楕円 102">
              <a:extLst>
                <a:ext uri="{FF2B5EF4-FFF2-40B4-BE49-F238E27FC236}">
                  <a16:creationId xmlns:a16="http://schemas.microsoft.com/office/drawing/2014/main" id="{72A1458E-1B0C-384D-C422-412FC413C806}"/>
                </a:ext>
              </a:extLst>
            </p:cNvPr>
            <p:cNvSpPr/>
            <p:nvPr/>
          </p:nvSpPr>
          <p:spPr>
            <a:xfrm>
              <a:off x="7032000" y="2997000"/>
              <a:ext cx="1152000" cy="115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kumimoji="1" lang="ja-JP" altLang="en-US">
                  <a:solidFill>
                    <a:schemeClr val="tx1"/>
                  </a:solidFill>
                </a:rPr>
                <a:t>エンジニア</a:t>
              </a:r>
              <a:endParaRPr kumimoji="1" lang="en-US" altLang="ja-JP">
                <a:solidFill>
                  <a:schemeClr val="tx1"/>
                </a:solidFill>
              </a:endParaRPr>
            </a:p>
            <a:p>
              <a:pPr algn="ctr"/>
              <a:r>
                <a:rPr kumimoji="1" lang="ja-JP" altLang="en-US">
                  <a:solidFill>
                    <a:schemeClr val="tx1"/>
                  </a:solidFill>
                </a:rPr>
                <a:t>リング</a:t>
              </a:r>
            </a:p>
          </p:txBody>
        </p:sp>
        <p:sp>
          <p:nvSpPr>
            <p:cNvPr id="138" name="フリーフォーム: 図形 137">
              <a:extLst>
                <a:ext uri="{FF2B5EF4-FFF2-40B4-BE49-F238E27FC236}">
                  <a16:creationId xmlns:a16="http://schemas.microsoft.com/office/drawing/2014/main" id="{0C08ED07-3437-6164-25A8-C91207919998}"/>
                </a:ext>
              </a:extLst>
            </p:cNvPr>
            <p:cNvSpPr/>
            <p:nvPr/>
          </p:nvSpPr>
          <p:spPr>
            <a:xfrm>
              <a:off x="6572172" y="1197002"/>
              <a:ext cx="2475828" cy="1644043"/>
            </a:xfrm>
            <a:custGeom>
              <a:avLst/>
              <a:gdLst>
                <a:gd name="connsiteX0" fmla="*/ 2187828 w 2475828"/>
                <a:gd name="connsiteY0" fmla="*/ 0 h 1644043"/>
                <a:gd name="connsiteX1" fmla="*/ 2475828 w 2475828"/>
                <a:gd name="connsiteY1" fmla="*/ 252000 h 1644043"/>
                <a:gd name="connsiteX2" fmla="*/ 2187828 w 2475828"/>
                <a:gd name="connsiteY2" fmla="*/ 504000 h 1644043"/>
                <a:gd name="connsiteX3" fmla="*/ 2187829 w 2475828"/>
                <a:gd name="connsiteY3" fmla="*/ 504001 h 1644043"/>
                <a:gd name="connsiteX4" fmla="*/ 520624 w 2475828"/>
                <a:gd name="connsiteY4" fmla="*/ 1523770 h 1644043"/>
                <a:gd name="connsiteX5" fmla="*/ 464476 w 2475828"/>
                <a:gd name="connsiteY5" fmla="*/ 1644043 h 1644043"/>
                <a:gd name="connsiteX6" fmla="*/ 345206 w 2475828"/>
                <a:gd name="connsiteY6" fmla="*/ 1280981 h 1644043"/>
                <a:gd name="connsiteX7" fmla="*/ 708 w 2475828"/>
                <a:gd name="connsiteY7" fmla="*/ 1447623 h 1644043"/>
                <a:gd name="connsiteX8" fmla="*/ 709 w 2475828"/>
                <a:gd name="connsiteY8" fmla="*/ 1447624 h 1644043"/>
                <a:gd name="connsiteX9" fmla="*/ 0 w 2475828"/>
                <a:gd name="connsiteY9" fmla="*/ 1448021 h 1644043"/>
                <a:gd name="connsiteX10" fmla="*/ 66863 w 2475828"/>
                <a:gd name="connsiteY10" fmla="*/ 1303941 h 1644043"/>
                <a:gd name="connsiteX11" fmla="*/ 2005018 w 2475828"/>
                <a:gd name="connsiteY11" fmla="*/ 6929 h 1644043"/>
                <a:gd name="connsiteX12" fmla="*/ 2187827 w 2475828"/>
                <a:gd name="connsiteY12" fmla="*/ 1 h 164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5828" h="1644043">
                  <a:moveTo>
                    <a:pt x="2187828" y="0"/>
                  </a:moveTo>
                  <a:lnTo>
                    <a:pt x="2475828" y="252000"/>
                  </a:lnTo>
                  <a:lnTo>
                    <a:pt x="2187828" y="504000"/>
                  </a:lnTo>
                  <a:lnTo>
                    <a:pt x="2187829" y="504001"/>
                  </a:lnTo>
                  <a:cubicBezTo>
                    <a:pt x="1460884" y="504001"/>
                    <a:pt x="830716" y="918357"/>
                    <a:pt x="520624" y="1523770"/>
                  </a:cubicBezTo>
                  <a:lnTo>
                    <a:pt x="464476" y="1644043"/>
                  </a:lnTo>
                  <a:lnTo>
                    <a:pt x="345206" y="1280981"/>
                  </a:lnTo>
                  <a:lnTo>
                    <a:pt x="708" y="1447623"/>
                  </a:lnTo>
                  <a:lnTo>
                    <a:pt x="709" y="1447624"/>
                  </a:lnTo>
                  <a:lnTo>
                    <a:pt x="0" y="1448021"/>
                  </a:lnTo>
                  <a:lnTo>
                    <a:pt x="66863" y="1303941"/>
                  </a:lnTo>
                  <a:cubicBezTo>
                    <a:pt x="432665" y="581667"/>
                    <a:pt x="1156559" y="71488"/>
                    <a:pt x="2005018" y="6929"/>
                  </a:cubicBezTo>
                  <a:lnTo>
                    <a:pt x="2187827"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0" name="フリーフォーム: 図形 139">
              <a:extLst>
                <a:ext uri="{FF2B5EF4-FFF2-40B4-BE49-F238E27FC236}">
                  <a16:creationId xmlns:a16="http://schemas.microsoft.com/office/drawing/2014/main" id="{F4EF11AF-7D26-D052-33AE-D3FB975A1893}"/>
                </a:ext>
              </a:extLst>
            </p:cNvPr>
            <p:cNvSpPr/>
            <p:nvPr/>
          </p:nvSpPr>
          <p:spPr>
            <a:xfrm>
              <a:off x="8923586" y="1205492"/>
              <a:ext cx="2096122" cy="1985061"/>
            </a:xfrm>
            <a:custGeom>
              <a:avLst/>
              <a:gdLst>
                <a:gd name="connsiteX0" fmla="*/ 42897 w 2096122"/>
                <a:gd name="connsiteY0" fmla="*/ 0 h 1985061"/>
                <a:gd name="connsiteX1" fmla="*/ 200586 w 2096122"/>
                <a:gd name="connsiteY1" fmla="*/ 19067 h 1985061"/>
                <a:gd name="connsiteX2" fmla="*/ 2033041 w 2096122"/>
                <a:gd name="connsiteY2" fmla="*/ 1461563 h 1985061"/>
                <a:gd name="connsiteX3" fmla="*/ 2096121 w 2096122"/>
                <a:gd name="connsiteY3" fmla="*/ 1633284 h 1985061"/>
                <a:gd name="connsiteX4" fmla="*/ 2096122 w 2096122"/>
                <a:gd name="connsiteY4" fmla="*/ 1633285 h 1985061"/>
                <a:gd name="connsiteX5" fmla="*/ 1945453 w 2096122"/>
                <a:gd name="connsiteY5" fmla="*/ 1985061 h 1985061"/>
                <a:gd name="connsiteX6" fmla="*/ 1616790 w 2096122"/>
                <a:gd name="connsiteY6" fmla="*/ 1789029 h 1985061"/>
                <a:gd name="connsiteX7" fmla="*/ 1616789 w 2096122"/>
                <a:gd name="connsiteY7" fmla="*/ 1789030 h 1985061"/>
                <a:gd name="connsiteX8" fmla="*/ 131737 w 2096122"/>
                <a:gd name="connsiteY8" fmla="*/ 518550 h 1985061"/>
                <a:gd name="connsiteX9" fmla="*/ 0 w 2096122"/>
                <a:gd name="connsiteY9" fmla="*/ 502317 h 1985061"/>
                <a:gd name="connsiteX10" fmla="*/ 308435 w 2096122"/>
                <a:gd name="connsiteY10" fmla="*/ 276692 h 1985061"/>
                <a:gd name="connsiteX11" fmla="*/ 43494 w 2096122"/>
                <a:gd name="connsiteY11" fmla="*/ 550 h 1985061"/>
                <a:gd name="connsiteX12" fmla="*/ 43493 w 2096122"/>
                <a:gd name="connsiteY12" fmla="*/ 551 h 198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6122" h="1985061">
                  <a:moveTo>
                    <a:pt x="42897" y="0"/>
                  </a:moveTo>
                  <a:lnTo>
                    <a:pt x="200586" y="19067"/>
                  </a:lnTo>
                  <a:cubicBezTo>
                    <a:pt x="1000549" y="143771"/>
                    <a:pt x="1709454" y="674581"/>
                    <a:pt x="2033041" y="1461563"/>
                  </a:cubicBezTo>
                  <a:lnTo>
                    <a:pt x="2096121" y="1633284"/>
                  </a:lnTo>
                  <a:lnTo>
                    <a:pt x="2096122" y="1633285"/>
                  </a:lnTo>
                  <a:lnTo>
                    <a:pt x="1945453" y="1985061"/>
                  </a:lnTo>
                  <a:lnTo>
                    <a:pt x="1616790" y="1789029"/>
                  </a:lnTo>
                  <a:lnTo>
                    <a:pt x="1616789" y="1789030"/>
                  </a:lnTo>
                  <a:cubicBezTo>
                    <a:pt x="1392151" y="1097665"/>
                    <a:pt x="803342" y="626383"/>
                    <a:pt x="131737" y="518550"/>
                  </a:cubicBezTo>
                  <a:lnTo>
                    <a:pt x="0" y="502317"/>
                  </a:lnTo>
                  <a:lnTo>
                    <a:pt x="308435" y="276692"/>
                  </a:lnTo>
                  <a:lnTo>
                    <a:pt x="43494" y="550"/>
                  </a:lnTo>
                  <a:lnTo>
                    <a:pt x="43493" y="55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2" name="フリーフォーム: 図形 141">
              <a:extLst>
                <a:ext uri="{FF2B5EF4-FFF2-40B4-BE49-F238E27FC236}">
                  <a16:creationId xmlns:a16="http://schemas.microsoft.com/office/drawing/2014/main" id="{93FE2528-B53B-D2E4-B03B-CA12399E5829}"/>
                </a:ext>
              </a:extLst>
            </p:cNvPr>
            <p:cNvSpPr/>
            <p:nvPr/>
          </p:nvSpPr>
          <p:spPr>
            <a:xfrm>
              <a:off x="6383361" y="2642746"/>
              <a:ext cx="1147962" cy="2724242"/>
            </a:xfrm>
            <a:custGeom>
              <a:avLst/>
              <a:gdLst>
                <a:gd name="connsiteX0" fmla="*/ 445593 w 1147962"/>
                <a:gd name="connsiteY0" fmla="*/ 0 h 2724242"/>
                <a:gd name="connsiteX1" fmla="*/ 596262 w 1147962"/>
                <a:gd name="connsiteY1" fmla="*/ 351776 h 2724242"/>
                <a:gd name="connsiteX2" fmla="*/ 596263 w 1147962"/>
                <a:gd name="connsiteY2" fmla="*/ 351776 h 2724242"/>
                <a:gd name="connsiteX3" fmla="*/ 1050926 w 1147962"/>
                <a:gd name="connsiteY3" fmla="*/ 2252508 h 2724242"/>
                <a:gd name="connsiteX4" fmla="*/ 1147962 w 1147962"/>
                <a:gd name="connsiteY4" fmla="*/ 2343074 h 2724242"/>
                <a:gd name="connsiteX5" fmla="*/ 765814 w 1147962"/>
                <a:gd name="connsiteY5" fmla="*/ 2344315 h 2724242"/>
                <a:gd name="connsiteX6" fmla="*/ 817844 w 1147962"/>
                <a:gd name="connsiteY6" fmla="*/ 2723447 h 2724242"/>
                <a:gd name="connsiteX7" fmla="*/ 817845 w 1147962"/>
                <a:gd name="connsiteY7" fmla="*/ 2723446 h 2724242"/>
                <a:gd name="connsiteX8" fmla="*/ 818003 w 1147962"/>
                <a:gd name="connsiteY8" fmla="*/ 2724242 h 2724242"/>
                <a:gd name="connsiteX9" fmla="*/ 701637 w 1147962"/>
                <a:gd name="connsiteY9" fmla="*/ 2616130 h 2724242"/>
                <a:gd name="connsiteX10" fmla="*/ 67028 w 1147962"/>
                <a:gd name="connsiteY10" fmla="*/ 372035 h 2724242"/>
                <a:gd name="connsiteX11" fmla="*/ 116930 w 1147962"/>
                <a:gd name="connsiteY11" fmla="*/ 196033 h 2724242"/>
                <a:gd name="connsiteX12" fmla="*/ 116930 w 1147962"/>
                <a:gd name="connsiteY12" fmla="*/ 196031 h 272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62" h="2724242">
                  <a:moveTo>
                    <a:pt x="445593" y="0"/>
                  </a:moveTo>
                  <a:lnTo>
                    <a:pt x="596262" y="351776"/>
                  </a:lnTo>
                  <a:lnTo>
                    <a:pt x="596263" y="351776"/>
                  </a:lnTo>
                  <a:cubicBezTo>
                    <a:pt x="371625" y="1043141"/>
                    <a:pt x="570969" y="1770510"/>
                    <a:pt x="1050926" y="2252508"/>
                  </a:cubicBezTo>
                  <a:lnTo>
                    <a:pt x="1147962" y="2343074"/>
                  </a:lnTo>
                  <a:lnTo>
                    <a:pt x="765814" y="2344315"/>
                  </a:lnTo>
                  <a:lnTo>
                    <a:pt x="817844" y="2723447"/>
                  </a:lnTo>
                  <a:lnTo>
                    <a:pt x="817845" y="2723446"/>
                  </a:lnTo>
                  <a:lnTo>
                    <a:pt x="818003" y="2724242"/>
                  </a:lnTo>
                  <a:lnTo>
                    <a:pt x="701637" y="2616130"/>
                  </a:lnTo>
                  <a:cubicBezTo>
                    <a:pt x="127752" y="2045035"/>
                    <a:pt x="-133761" y="1198917"/>
                    <a:pt x="67028" y="372035"/>
                  </a:cubicBezTo>
                  <a:lnTo>
                    <a:pt x="116930" y="196033"/>
                  </a:lnTo>
                  <a:lnTo>
                    <a:pt x="116930" y="19603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4" name="フリーフォーム: 図形 143">
              <a:extLst>
                <a:ext uri="{FF2B5EF4-FFF2-40B4-BE49-F238E27FC236}">
                  <a16:creationId xmlns:a16="http://schemas.microsoft.com/office/drawing/2014/main" id="{E0AC9948-4B12-3A6C-F390-9B2841EC0B2E}"/>
                </a:ext>
              </a:extLst>
            </p:cNvPr>
            <p:cNvSpPr/>
            <p:nvPr/>
          </p:nvSpPr>
          <p:spPr>
            <a:xfrm>
              <a:off x="7278548" y="5087479"/>
              <a:ext cx="2705990" cy="861688"/>
            </a:xfrm>
            <a:custGeom>
              <a:avLst/>
              <a:gdLst>
                <a:gd name="connsiteX0" fmla="*/ 381118 w 2705990"/>
                <a:gd name="connsiteY0" fmla="*/ 0 h 861688"/>
                <a:gd name="connsiteX1" fmla="*/ 2329320 w 2705990"/>
                <a:gd name="connsiteY1" fmla="*/ 154948 h 861688"/>
                <a:gd name="connsiteX2" fmla="*/ 2445439 w 2705990"/>
                <a:gd name="connsiteY2" fmla="*/ 90648 h 861688"/>
                <a:gd name="connsiteX3" fmla="*/ 2328529 w 2705990"/>
                <a:gd name="connsiteY3" fmla="*/ 454476 h 861688"/>
                <a:gd name="connsiteX4" fmla="*/ 2705183 w 2705990"/>
                <a:gd name="connsiteY4" fmla="*/ 522151 h 861688"/>
                <a:gd name="connsiteX5" fmla="*/ 2705184 w 2705990"/>
                <a:gd name="connsiteY5" fmla="*/ 522150 h 861688"/>
                <a:gd name="connsiteX6" fmla="*/ 2705990 w 2705990"/>
                <a:gd name="connsiteY6" fmla="*/ 522245 h 861688"/>
                <a:gd name="connsiteX7" fmla="*/ 2567209 w 2705990"/>
                <a:gd name="connsiteY7" fmla="*/ 599507 h 861688"/>
                <a:gd name="connsiteX8" fmla="*/ 236844 w 2705990"/>
                <a:gd name="connsiteY8" fmla="*/ 509593 h 861688"/>
                <a:gd name="connsiteX9" fmla="*/ 84876 w 2705990"/>
                <a:gd name="connsiteY9" fmla="*/ 407745 h 861688"/>
                <a:gd name="connsiteX10" fmla="*/ 84875 w 2705990"/>
                <a:gd name="connsiteY10" fmla="*/ 407745 h 861688"/>
                <a:gd name="connsiteX11" fmla="*/ 0 w 2705990"/>
                <a:gd name="connsiteY11" fmla="*/ 34591 h 861688"/>
                <a:gd name="connsiteX12" fmla="*/ 381118 w 2705990"/>
                <a:gd name="connsiteY12" fmla="*/ 1 h 86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5990" h="861688">
                  <a:moveTo>
                    <a:pt x="381118" y="0"/>
                  </a:moveTo>
                  <a:cubicBezTo>
                    <a:pt x="969229" y="427287"/>
                    <a:pt x="1722598" y="462469"/>
                    <a:pt x="2329320" y="154948"/>
                  </a:cubicBezTo>
                  <a:lnTo>
                    <a:pt x="2445439" y="90648"/>
                  </a:lnTo>
                  <a:lnTo>
                    <a:pt x="2328529" y="454476"/>
                  </a:lnTo>
                  <a:lnTo>
                    <a:pt x="2705183" y="522151"/>
                  </a:lnTo>
                  <a:lnTo>
                    <a:pt x="2705184" y="522150"/>
                  </a:lnTo>
                  <a:lnTo>
                    <a:pt x="2705990" y="522245"/>
                  </a:lnTo>
                  <a:lnTo>
                    <a:pt x="2567209" y="599507"/>
                  </a:lnTo>
                  <a:cubicBezTo>
                    <a:pt x="1846726" y="968826"/>
                    <a:pt x="961208" y="956075"/>
                    <a:pt x="236844" y="509593"/>
                  </a:cubicBezTo>
                  <a:lnTo>
                    <a:pt x="84876" y="407745"/>
                  </a:lnTo>
                  <a:lnTo>
                    <a:pt x="84875" y="407745"/>
                  </a:lnTo>
                  <a:lnTo>
                    <a:pt x="0" y="34591"/>
                  </a:lnTo>
                  <a:lnTo>
                    <a:pt x="381118"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6" name="フリーフォーム: 図形 145">
              <a:extLst>
                <a:ext uri="{FF2B5EF4-FFF2-40B4-BE49-F238E27FC236}">
                  <a16:creationId xmlns:a16="http://schemas.microsoft.com/office/drawing/2014/main" id="{5B806097-09C4-A451-96F6-84ABD1413BC0}"/>
                </a:ext>
              </a:extLst>
            </p:cNvPr>
            <p:cNvSpPr/>
            <p:nvPr/>
          </p:nvSpPr>
          <p:spPr>
            <a:xfrm>
              <a:off x="9775459" y="3037779"/>
              <a:ext cx="1360707" cy="2457446"/>
            </a:xfrm>
            <a:custGeom>
              <a:avLst/>
              <a:gdLst>
                <a:gd name="connsiteX0" fmla="*/ 1299983 w 1360707"/>
                <a:gd name="connsiteY0" fmla="*/ 0 h 2457446"/>
                <a:gd name="connsiteX1" fmla="*/ 1330578 w 1360707"/>
                <a:gd name="connsiteY1" fmla="*/ 155863 h 2457446"/>
                <a:gd name="connsiteX2" fmla="*/ 524942 w 1360707"/>
                <a:gd name="connsiteY2" fmla="*/ 2344387 h 2457446"/>
                <a:gd name="connsiteX3" fmla="*/ 381119 w 1360707"/>
                <a:gd name="connsiteY3" fmla="*/ 2457445 h 2457446"/>
                <a:gd name="connsiteX4" fmla="*/ 381118 w 1360707"/>
                <a:gd name="connsiteY4" fmla="*/ 2457446 h 2457446"/>
                <a:gd name="connsiteX5" fmla="*/ 0 w 1360707"/>
                <a:gd name="connsiteY5" fmla="*/ 2422856 h 2457446"/>
                <a:gd name="connsiteX6" fmla="*/ 84875 w 1360707"/>
                <a:gd name="connsiteY6" fmla="*/ 2049702 h 2457446"/>
                <a:gd name="connsiteX7" fmla="*/ 84874 w 1360707"/>
                <a:gd name="connsiteY7" fmla="*/ 2049701 h 2457446"/>
                <a:gd name="connsiteX8" fmla="*/ 834266 w 1360707"/>
                <a:gd name="connsiteY8" fmla="*/ 244732 h 2457446"/>
                <a:gd name="connsiteX9" fmla="*/ 808995 w 1360707"/>
                <a:gd name="connsiteY9" fmla="*/ 114427 h 2457446"/>
                <a:gd name="connsiteX10" fmla="*/ 1118889 w 1360707"/>
                <a:gd name="connsiteY10" fmla="*/ 338044 h 2457446"/>
                <a:gd name="connsiteX11" fmla="*/ 1299644 w 1360707"/>
                <a:gd name="connsiteY11" fmla="*/ 738 h 2457446"/>
                <a:gd name="connsiteX12" fmla="*/ 1299643 w 1360707"/>
                <a:gd name="connsiteY12" fmla="*/ 737 h 245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0707" h="2457446">
                  <a:moveTo>
                    <a:pt x="1299983" y="0"/>
                  </a:moveTo>
                  <a:lnTo>
                    <a:pt x="1330578" y="155863"/>
                  </a:lnTo>
                  <a:cubicBezTo>
                    <a:pt x="1459179" y="955209"/>
                    <a:pt x="1173413" y="1793447"/>
                    <a:pt x="524942" y="2344387"/>
                  </a:cubicBezTo>
                  <a:lnTo>
                    <a:pt x="381119" y="2457445"/>
                  </a:lnTo>
                  <a:lnTo>
                    <a:pt x="381118" y="2457446"/>
                  </a:lnTo>
                  <a:lnTo>
                    <a:pt x="0" y="2422856"/>
                  </a:lnTo>
                  <a:lnTo>
                    <a:pt x="84875" y="2049702"/>
                  </a:lnTo>
                  <a:lnTo>
                    <a:pt x="84874" y="2049701"/>
                  </a:lnTo>
                  <a:cubicBezTo>
                    <a:pt x="672984" y="1622414"/>
                    <a:pt x="939248" y="916789"/>
                    <a:pt x="834266" y="244732"/>
                  </a:cubicBezTo>
                  <a:lnTo>
                    <a:pt x="808995" y="114427"/>
                  </a:lnTo>
                  <a:lnTo>
                    <a:pt x="1118889" y="338044"/>
                  </a:lnTo>
                  <a:lnTo>
                    <a:pt x="1299644" y="738"/>
                  </a:lnTo>
                  <a:lnTo>
                    <a:pt x="1299643" y="737"/>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3" name="タイトル 2">
            <a:extLst>
              <a:ext uri="{FF2B5EF4-FFF2-40B4-BE49-F238E27FC236}">
                <a16:creationId xmlns:a16="http://schemas.microsoft.com/office/drawing/2014/main" id="{5C3C431B-C585-73BF-1467-9A9E735F97FC}"/>
              </a:ext>
            </a:extLst>
          </p:cNvPr>
          <p:cNvSpPr>
            <a:spLocks noGrp="1"/>
          </p:cNvSpPr>
          <p:nvPr>
            <p:ph type="title"/>
          </p:nvPr>
        </p:nvSpPr>
        <p:spPr>
          <a:xfrm>
            <a:off x="978658" y="275024"/>
            <a:ext cx="10235442" cy="323165"/>
          </a:xfrm>
          <a:noFill/>
        </p:spPr>
        <p:txBody>
          <a:bodyPr/>
          <a:lstStyle/>
          <a:p>
            <a:r>
              <a:rPr lang="ja-JP" altLang="en-US" dirty="0">
                <a:latin typeface="BIZ UDPゴシック" panose="020B0400000000000000" pitchFamily="50" charset="-128"/>
                <a:ea typeface="BIZ UDPゴシック" panose="020B0400000000000000" pitchFamily="50" charset="-128"/>
              </a:rPr>
              <a:t>当社の</a:t>
            </a:r>
            <a:r>
              <a:rPr lang="en-US" altLang="ja-JP" dirty="0">
                <a:latin typeface="BIZ UDPゴシック" panose="020B0400000000000000" pitchFamily="50" charset="-128"/>
                <a:ea typeface="BIZ UDPゴシック" panose="020B0400000000000000" pitchFamily="50" charset="-128"/>
              </a:rPr>
              <a:t>Vision</a:t>
            </a:r>
            <a:r>
              <a:rPr lang="ja-JP" altLang="en-US" dirty="0">
                <a:latin typeface="BIZ UDPゴシック" panose="020B0400000000000000" pitchFamily="50" charset="-128"/>
                <a:ea typeface="BIZ UDPゴシック" panose="020B0400000000000000" pitchFamily="50" charset="-128"/>
              </a:rPr>
              <a:t>と</a:t>
            </a:r>
            <a:r>
              <a:rPr lang="en-US" altLang="ja-JP" dirty="0">
                <a:solidFill>
                  <a:srgbClr val="005395"/>
                </a:solidFill>
                <a:latin typeface="BIZ UDPゴシック" panose="020B0400000000000000" pitchFamily="50" charset="-128"/>
                <a:ea typeface="BIZ UDPゴシック" panose="020B0400000000000000" pitchFamily="50" charset="-128"/>
              </a:rPr>
              <a:t>Mission</a:t>
            </a:r>
            <a:endParaRPr lang="ja-JP" altLang="en-US" dirty="0">
              <a:solidFill>
                <a:srgbClr val="005395"/>
              </a:solidFill>
              <a:latin typeface="BIZ UDPゴシック" panose="020B0400000000000000" pitchFamily="50" charset="-128"/>
              <a:ea typeface="BIZ UDPゴシック" panose="020B0400000000000000" pitchFamily="50" charset="-128"/>
            </a:endParaRPr>
          </a:p>
        </p:txBody>
      </p:sp>
      <p:sp>
        <p:nvSpPr>
          <p:cNvPr id="148" name="正方形/長方形 147">
            <a:extLst>
              <a:ext uri="{FF2B5EF4-FFF2-40B4-BE49-F238E27FC236}">
                <a16:creationId xmlns:a16="http://schemas.microsoft.com/office/drawing/2014/main" id="{6BBA8E66-AF32-F5CE-6E35-183F7AB94ACE}"/>
              </a:ext>
            </a:extLst>
          </p:cNvPr>
          <p:cNvSpPr/>
          <p:nvPr/>
        </p:nvSpPr>
        <p:spPr>
          <a:xfrm>
            <a:off x="1082812" y="1271898"/>
            <a:ext cx="5193642" cy="1944000"/>
          </a:xfrm>
          <a:prstGeom prst="rect">
            <a:avLst/>
          </a:prstGeom>
          <a:solidFill>
            <a:schemeClr val="bg1">
              <a:alpha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B5B4111-F174-A11D-AC6E-FB9812C61BDE}"/>
              </a:ext>
            </a:extLst>
          </p:cNvPr>
          <p:cNvSpPr txBox="1"/>
          <p:nvPr/>
        </p:nvSpPr>
        <p:spPr>
          <a:xfrm>
            <a:off x="1088912" y="1269000"/>
            <a:ext cx="843501"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dirty="0"/>
              <a:t>Vision</a:t>
            </a:r>
          </a:p>
        </p:txBody>
      </p:sp>
      <p:sp>
        <p:nvSpPr>
          <p:cNvPr id="149" name="正方形/長方形 148">
            <a:extLst>
              <a:ext uri="{FF2B5EF4-FFF2-40B4-BE49-F238E27FC236}">
                <a16:creationId xmlns:a16="http://schemas.microsoft.com/office/drawing/2014/main" id="{E9FBBA5C-68D7-8340-12CD-E46DF44BC622}"/>
              </a:ext>
            </a:extLst>
          </p:cNvPr>
          <p:cNvSpPr/>
          <p:nvPr/>
        </p:nvSpPr>
        <p:spPr>
          <a:xfrm>
            <a:off x="1107446" y="3463980"/>
            <a:ext cx="5169008" cy="2520000"/>
          </a:xfrm>
          <a:prstGeom prst="rect">
            <a:avLst/>
          </a:prstGeom>
          <a:solidFill>
            <a:schemeClr val="bg1">
              <a:alpha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889227E-3544-BC4F-4F6C-135650BE87C7}"/>
              </a:ext>
            </a:extLst>
          </p:cNvPr>
          <p:cNvSpPr txBox="1"/>
          <p:nvPr/>
        </p:nvSpPr>
        <p:spPr>
          <a:xfrm>
            <a:off x="1109830" y="3472826"/>
            <a:ext cx="992579" cy="338554"/>
          </a:xfrm>
          <a:prstGeom prst="rect">
            <a:avLst/>
          </a:prstGeom>
          <a:solidFill>
            <a:schemeClr val="accent1"/>
          </a:solidFill>
          <a:ln>
            <a:noFill/>
          </a:ln>
        </p:spPr>
        <p:txBody>
          <a:bodyPr wrap="none" anchor="ctr">
            <a:spAutoFit/>
          </a:bodyPr>
          <a:lstStyle>
            <a:defPPr>
              <a:defRPr kern="0"/>
            </a:defPPr>
            <a:lvl1pPr algn="l">
              <a:defRPr kumimoji="1" sz="1600" b="1">
                <a:solidFill>
                  <a:schemeClr val="bg1"/>
                </a:solidFill>
                <a:latin typeface="+mn-ea"/>
                <a:ea typeface="+mn-ea"/>
              </a:defRPr>
            </a:lvl1pPr>
          </a:lstStyle>
          <a:p>
            <a:r>
              <a:rPr lang="en-US" altLang="ja-JP"/>
              <a:t>Mission</a:t>
            </a:r>
          </a:p>
        </p:txBody>
      </p:sp>
      <p:sp>
        <p:nvSpPr>
          <p:cNvPr id="151" name="テキスト ボックス 150">
            <a:extLst>
              <a:ext uri="{FF2B5EF4-FFF2-40B4-BE49-F238E27FC236}">
                <a16:creationId xmlns:a16="http://schemas.microsoft.com/office/drawing/2014/main" id="{E4439FA2-C6C9-BD72-26F8-73410201EA21}"/>
              </a:ext>
            </a:extLst>
          </p:cNvPr>
          <p:cNvSpPr txBox="1"/>
          <p:nvPr/>
        </p:nvSpPr>
        <p:spPr>
          <a:xfrm>
            <a:off x="1142620" y="1689038"/>
            <a:ext cx="4831772" cy="1372042"/>
          </a:xfrm>
          <a:prstGeom prst="rect">
            <a:avLst/>
          </a:prstGeom>
          <a:noFill/>
        </p:spPr>
        <p:txBody>
          <a:bodyPr wrap="none">
            <a:spAutoFit/>
          </a:bodyPr>
          <a:lstStyle/>
          <a:p>
            <a:pPr lvl="0">
              <a:lnSpc>
                <a:spcPct val="120000"/>
              </a:lnSpc>
            </a:pPr>
            <a:r>
              <a:rPr lang="ja-JP" altLang="en-US" b="1" noProof="0" dirty="0">
                <a:solidFill>
                  <a:schemeClr val="tx1"/>
                </a:solidFill>
                <a:latin typeface="BIZ UDPゴシック" panose="020B0400000000000000" pitchFamily="50" charset="-128"/>
                <a:ea typeface="BIZ UDPゴシック" panose="020B0400000000000000" pitchFamily="50" charset="-128"/>
              </a:rPr>
              <a:t>オフショア事業への強みと卓越した技術力、</a:t>
            </a:r>
            <a:endParaRPr lang="en-US" altLang="ja-JP" b="1" noProof="0" dirty="0">
              <a:solidFill>
                <a:schemeClr val="tx1"/>
              </a:solidFill>
              <a:latin typeface="BIZ UDPゴシック" panose="020B0400000000000000" pitchFamily="50" charset="-128"/>
              <a:ea typeface="BIZ UDPゴシック" panose="020B0400000000000000" pitchFamily="50" charset="-128"/>
            </a:endParaRPr>
          </a:p>
          <a:p>
            <a:pPr lvl="0">
              <a:lnSpc>
                <a:spcPct val="120000"/>
              </a:lnSpc>
            </a:pPr>
            <a:r>
              <a:rPr lang="ja-JP" altLang="en-US" b="1" noProof="0" dirty="0">
                <a:solidFill>
                  <a:schemeClr val="tx1"/>
                </a:solidFill>
                <a:latin typeface="BIZ UDPゴシック" panose="020B0400000000000000" pitchFamily="50" charset="-128"/>
                <a:ea typeface="BIZ UDPゴシック" panose="020B0400000000000000" pitchFamily="50" charset="-128"/>
              </a:rPr>
              <a:t>運航知見で海の安全と環境保全をサポートし、</a:t>
            </a:r>
            <a:endParaRPr lang="en-US" altLang="ja-JP" b="1" noProof="0" dirty="0">
              <a:solidFill>
                <a:schemeClr val="tx1"/>
              </a:solidFill>
              <a:latin typeface="BIZ UDPゴシック" panose="020B0400000000000000" pitchFamily="50" charset="-128"/>
              <a:ea typeface="BIZ UDPゴシック" panose="020B0400000000000000" pitchFamily="50" charset="-128"/>
            </a:endParaRPr>
          </a:p>
          <a:p>
            <a:pPr lvl="0">
              <a:lnSpc>
                <a:spcPct val="120000"/>
              </a:lnSpc>
            </a:pPr>
            <a:r>
              <a:rPr lang="ja-JP" altLang="en-US" b="1" noProof="0" dirty="0">
                <a:solidFill>
                  <a:schemeClr val="tx1"/>
                </a:solidFill>
                <a:latin typeface="BIZ UDPゴシック" panose="020B0400000000000000" pitchFamily="50" charset="-128"/>
                <a:ea typeface="BIZ UDPゴシック" panose="020B0400000000000000" pitchFamily="50" charset="-128"/>
              </a:rPr>
              <a:t>カーボンニュートラル社会の実現に貢献する</a:t>
            </a:r>
            <a:endParaRPr lang="en-US" altLang="ja-JP" b="1" noProof="0" dirty="0">
              <a:solidFill>
                <a:schemeClr val="tx1"/>
              </a:solidFill>
              <a:latin typeface="BIZ UDPゴシック" panose="020B0400000000000000" pitchFamily="50" charset="-128"/>
              <a:ea typeface="BIZ UDPゴシック" panose="020B0400000000000000" pitchFamily="50" charset="-128"/>
            </a:endParaRPr>
          </a:p>
          <a:p>
            <a:pPr lvl="0">
              <a:lnSpc>
                <a:spcPct val="120000"/>
              </a:lnSpc>
            </a:pPr>
            <a:r>
              <a:rPr lang="ja-JP" altLang="en-US" b="1" noProof="0" dirty="0">
                <a:solidFill>
                  <a:schemeClr val="tx1"/>
                </a:solidFill>
                <a:latin typeface="BIZ UDPゴシック" panose="020B0400000000000000" pitchFamily="50" charset="-128"/>
                <a:ea typeface="BIZ UDPゴシック" panose="020B0400000000000000" pitchFamily="50" charset="-128"/>
              </a:rPr>
              <a:t>プロフェッショナル集団</a:t>
            </a:r>
          </a:p>
        </p:txBody>
      </p:sp>
      <p:sp>
        <p:nvSpPr>
          <p:cNvPr id="155" name="テキスト ボックス 154">
            <a:extLst>
              <a:ext uri="{FF2B5EF4-FFF2-40B4-BE49-F238E27FC236}">
                <a16:creationId xmlns:a16="http://schemas.microsoft.com/office/drawing/2014/main" id="{7103A385-4C06-8255-48E0-9086128A808F}"/>
              </a:ext>
            </a:extLst>
          </p:cNvPr>
          <p:cNvSpPr txBox="1"/>
          <p:nvPr/>
        </p:nvSpPr>
        <p:spPr>
          <a:xfrm>
            <a:off x="1058503" y="3892864"/>
            <a:ext cx="5325497" cy="2036840"/>
          </a:xfrm>
          <a:prstGeom prst="rect">
            <a:avLst/>
          </a:prstGeom>
          <a:noFill/>
        </p:spPr>
        <p:txBody>
          <a:bodyPr wrap="none">
            <a:spAutoFit/>
          </a:bodyPr>
          <a:lstStyle>
            <a:defPPr>
              <a:defRPr kern="0"/>
            </a:defPPr>
            <a:lvl1pPr lvl="0">
              <a:lnSpc>
                <a:spcPct val="120000"/>
              </a:lnSpc>
              <a:defRPr>
                <a:solidFill>
                  <a:schemeClr val="tx1"/>
                </a:solidFill>
                <a:latin typeface="+mn-lt"/>
                <a:ea typeface="+mn-ea"/>
              </a:defRPr>
            </a:lvl1pPr>
          </a:lstStyle>
          <a:p>
            <a:r>
              <a:rPr lang="ja-JP" altLang="en-US" b="1" dirty="0">
                <a:latin typeface="BIZ UDPゴシック" panose="020B0400000000000000" pitchFamily="50" charset="-128"/>
                <a:ea typeface="BIZ UDPゴシック" panose="020B0400000000000000" pitchFamily="50" charset="-128"/>
              </a:rPr>
              <a:t>マリンテクノロジーと建造監理技術の融合により、</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各種海事・新造船建造コンサルティングから訓練・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運航支援・メンテナンスに至るまでの、</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シームレスな海事ソリューションを提供することで、</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従業員・グループ外顧客・商船三井に新たな価値を</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届ける</a:t>
            </a:r>
          </a:p>
        </p:txBody>
      </p:sp>
      <p:sp>
        <p:nvSpPr>
          <p:cNvPr id="2" name="テキスト ボックス 1">
            <a:extLst>
              <a:ext uri="{FF2B5EF4-FFF2-40B4-BE49-F238E27FC236}">
                <a16:creationId xmlns:a16="http://schemas.microsoft.com/office/drawing/2014/main" id="{93F77155-7D3B-5D4F-F132-DBFC646329CF}"/>
              </a:ext>
            </a:extLst>
          </p:cNvPr>
          <p:cNvSpPr txBox="1"/>
          <p:nvPr/>
        </p:nvSpPr>
        <p:spPr>
          <a:xfrm rot="302885">
            <a:off x="6710407" y="1427325"/>
            <a:ext cx="4248000" cy="4248000"/>
          </a:xfrm>
          <a:prstGeom prst="rect">
            <a:avLst/>
          </a:prstGeom>
          <a:noFill/>
        </p:spPr>
        <p:txBody>
          <a:bodyPr wrap="none" rtlCol="0">
            <a:prstTxWarp prst="textArchDown">
              <a:avLst/>
            </a:prstTxWarp>
            <a:spAutoFit/>
          </a:bodyPr>
          <a:lstStyle/>
          <a:p>
            <a:pPr algn="ctr"/>
            <a:r>
              <a:rPr kumimoji="1" lang="ja-JP" altLang="en-US" sz="1600" b="1" dirty="0">
                <a:solidFill>
                  <a:schemeClr val="tx1"/>
                </a:solidFill>
                <a:latin typeface="BIZ UDPゴシック" panose="020B0400000000000000" pitchFamily="50" charset="-128"/>
                <a:ea typeface="BIZ UDPゴシック" panose="020B0400000000000000" pitchFamily="50" charset="-128"/>
              </a:rPr>
              <a:t>船員サポート</a:t>
            </a:r>
          </a:p>
        </p:txBody>
      </p:sp>
      <p:sp>
        <p:nvSpPr>
          <p:cNvPr id="4" name="テキスト ボックス 3">
            <a:extLst>
              <a:ext uri="{FF2B5EF4-FFF2-40B4-BE49-F238E27FC236}">
                <a16:creationId xmlns:a16="http://schemas.microsoft.com/office/drawing/2014/main" id="{2D642CA0-6DC1-5D8D-5BB2-F477FCCAC5D2}"/>
              </a:ext>
            </a:extLst>
          </p:cNvPr>
          <p:cNvSpPr txBox="1"/>
          <p:nvPr/>
        </p:nvSpPr>
        <p:spPr>
          <a:xfrm rot="17702471">
            <a:off x="6704253" y="1368717"/>
            <a:ext cx="4248000" cy="4248000"/>
          </a:xfrm>
          <a:prstGeom prst="rect">
            <a:avLst/>
          </a:prstGeom>
          <a:noFill/>
        </p:spPr>
        <p:txBody>
          <a:bodyPr wrap="none" rtlCol="0">
            <a:prstTxWarp prst="textArchDown">
              <a:avLst/>
            </a:prstTxWarp>
            <a:spAutoFit/>
          </a:bodyPr>
          <a:lstStyle/>
          <a:p>
            <a:pPr algn="ctr"/>
            <a:r>
              <a:rPr kumimoji="1" lang="ja-JP" altLang="en-US" sz="1600" b="1" dirty="0">
                <a:solidFill>
                  <a:schemeClr val="tx1"/>
                </a:solidFill>
                <a:latin typeface="BIZ UDPゴシック" panose="020B0400000000000000" pitchFamily="50" charset="-128"/>
                <a:ea typeface="BIZ UDPゴシック" panose="020B0400000000000000" pitchFamily="50" charset="-128"/>
              </a:rPr>
              <a:t>海事人材訓練</a:t>
            </a:r>
          </a:p>
        </p:txBody>
      </p:sp>
      <p:sp>
        <p:nvSpPr>
          <p:cNvPr id="7" name="テキスト ボックス 6">
            <a:extLst>
              <a:ext uri="{FF2B5EF4-FFF2-40B4-BE49-F238E27FC236}">
                <a16:creationId xmlns:a16="http://schemas.microsoft.com/office/drawing/2014/main" id="{72676CA5-7140-69E4-8D24-7DD0394C07B1}"/>
              </a:ext>
            </a:extLst>
          </p:cNvPr>
          <p:cNvSpPr txBox="1"/>
          <p:nvPr/>
        </p:nvSpPr>
        <p:spPr>
          <a:xfrm rot="2656694">
            <a:off x="6693285" y="1437127"/>
            <a:ext cx="4176000" cy="4176000"/>
          </a:xfrm>
          <a:prstGeom prst="rect">
            <a:avLst/>
          </a:prstGeom>
          <a:noFill/>
        </p:spPr>
        <p:txBody>
          <a:bodyPr wrap="none" rtlCol="0">
            <a:prstTxWarp prst="textArchUp">
              <a:avLst/>
            </a:prstTxWarp>
            <a:spAutoFit/>
          </a:bodyPr>
          <a:lstStyle/>
          <a:p>
            <a:pPr algn="ctr"/>
            <a:r>
              <a:rPr kumimoji="1" lang="ja-JP" altLang="en-US" sz="1600" b="1">
                <a:solidFill>
                  <a:schemeClr val="tx1"/>
                </a:solidFill>
                <a:latin typeface="BIZ UDPゴシック" panose="020B0400000000000000" pitchFamily="50" charset="-128"/>
                <a:ea typeface="BIZ UDPゴシック" panose="020B0400000000000000" pitchFamily="50" charset="-128"/>
              </a:rPr>
              <a:t>海事・新造船建造コンサル</a:t>
            </a:r>
          </a:p>
        </p:txBody>
      </p:sp>
      <p:sp>
        <p:nvSpPr>
          <p:cNvPr id="8" name="テキスト ボックス 7">
            <a:extLst>
              <a:ext uri="{FF2B5EF4-FFF2-40B4-BE49-F238E27FC236}">
                <a16:creationId xmlns:a16="http://schemas.microsoft.com/office/drawing/2014/main" id="{2CB584D7-630B-9E5A-4F82-56C5B95E6E74}"/>
              </a:ext>
            </a:extLst>
          </p:cNvPr>
          <p:cNvSpPr txBox="1"/>
          <p:nvPr/>
        </p:nvSpPr>
        <p:spPr>
          <a:xfrm rot="4616055">
            <a:off x="6613390" y="1407361"/>
            <a:ext cx="4248000" cy="4248000"/>
          </a:xfrm>
          <a:prstGeom prst="rect">
            <a:avLst/>
          </a:prstGeom>
          <a:noFill/>
        </p:spPr>
        <p:txBody>
          <a:bodyPr wrap="none" rtlCol="0">
            <a:prstTxWarp prst="textArchDown">
              <a:avLst/>
            </a:prstTxWarp>
            <a:spAutoFit/>
          </a:bodyPr>
          <a:lstStyle/>
          <a:p>
            <a:pPr algn="ctr"/>
            <a:r>
              <a:rPr kumimoji="1" lang="ja-JP" altLang="en-US" sz="1600" b="1" dirty="0">
                <a:solidFill>
                  <a:schemeClr val="tx1"/>
                </a:solidFill>
                <a:latin typeface="BIZ UDPゴシック" panose="020B0400000000000000" pitchFamily="50" charset="-128"/>
                <a:ea typeface="BIZ UDPゴシック" panose="020B0400000000000000" pitchFamily="50" charset="-128"/>
              </a:rPr>
              <a:t>特殊船運航・管理</a:t>
            </a:r>
          </a:p>
        </p:txBody>
      </p:sp>
      <p:sp>
        <p:nvSpPr>
          <p:cNvPr id="11" name="テキスト ボックス 10">
            <a:extLst>
              <a:ext uri="{FF2B5EF4-FFF2-40B4-BE49-F238E27FC236}">
                <a16:creationId xmlns:a16="http://schemas.microsoft.com/office/drawing/2014/main" id="{2B494977-4064-1138-5759-C45E3D340878}"/>
              </a:ext>
            </a:extLst>
          </p:cNvPr>
          <p:cNvSpPr txBox="1"/>
          <p:nvPr/>
        </p:nvSpPr>
        <p:spPr>
          <a:xfrm rot="19830129">
            <a:off x="6693284" y="1437127"/>
            <a:ext cx="4176000" cy="4176000"/>
          </a:xfrm>
          <a:prstGeom prst="rect">
            <a:avLst/>
          </a:prstGeom>
          <a:noFill/>
        </p:spPr>
        <p:txBody>
          <a:bodyPr wrap="none" rtlCol="0">
            <a:prstTxWarp prst="textArchUp">
              <a:avLst/>
            </a:prstTxWarp>
            <a:spAutoFit/>
          </a:bodyPr>
          <a:lstStyle/>
          <a:p>
            <a:pPr algn="ctr"/>
            <a:r>
              <a:rPr kumimoji="1" lang="ja-JP" altLang="en-US" sz="1600" b="1" dirty="0">
                <a:solidFill>
                  <a:schemeClr val="tx1">
                    <a:lumMod val="75000"/>
                  </a:schemeClr>
                </a:solidFill>
                <a:latin typeface="BIZ UDPゴシック" panose="020B0400000000000000" pitchFamily="50" charset="-128"/>
                <a:ea typeface="BIZ UDPゴシック" panose="020B0400000000000000" pitchFamily="50" charset="-128"/>
              </a:rPr>
              <a:t>オンサイトサービス</a:t>
            </a:r>
          </a:p>
        </p:txBody>
      </p:sp>
    </p:spTree>
    <p:extLst>
      <p:ext uri="{BB962C8B-B14F-4D97-AF65-F5344CB8AC3E}">
        <p14:creationId xmlns:p14="http://schemas.microsoft.com/office/powerpoint/2010/main" val="37099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FA013C-2B8A-64CD-5357-54BBA9451789}"/>
              </a:ext>
            </a:extLst>
          </p:cNvPr>
          <p:cNvSpPr>
            <a:spLocks noGrp="1"/>
          </p:cNvSpPr>
          <p:nvPr>
            <p:ph type="body" sz="quarter" idx="11"/>
          </p:nvPr>
        </p:nvSpPr>
        <p:spPr>
          <a:xfrm>
            <a:off x="977900" y="1021361"/>
            <a:ext cx="10235442" cy="3422623"/>
          </a:xfrm>
        </p:spPr>
        <p:txBody>
          <a:bodyPr/>
          <a:lstStyle/>
          <a:p>
            <a:pPr>
              <a:lnSpc>
                <a:spcPct val="150000"/>
              </a:lnSpc>
            </a:pPr>
            <a:r>
              <a:rPr kumimoji="1" lang="ja-JP" altLang="en-US" dirty="0">
                <a:latin typeface="BIZ UDPゴシック" panose="020B0400000000000000" pitchFamily="50" charset="-128"/>
                <a:ea typeface="BIZ UDPゴシック" panose="020B0400000000000000" pitchFamily="50" charset="-128"/>
              </a:rPr>
              <a:t>当社は</a:t>
            </a:r>
            <a:r>
              <a:rPr kumimoji="1" lang="en-US" altLang="ja-JP" dirty="0">
                <a:latin typeface="BIZ UDPゴシック" panose="020B0400000000000000" pitchFamily="50" charset="-128"/>
                <a:ea typeface="BIZ UDPゴシック" panose="020B0400000000000000" pitchFamily="50" charset="-128"/>
              </a:rPr>
              <a:t>2025</a:t>
            </a:r>
            <a:r>
              <a:rPr kumimoji="1" lang="ja-JP" altLang="en-US" dirty="0">
                <a:latin typeface="BIZ UDPゴシック" panose="020B0400000000000000" pitchFamily="50" charset="-128"/>
                <a:ea typeface="BIZ UDPゴシック" panose="020B0400000000000000" pitchFamily="50" charset="-128"/>
              </a:rPr>
              <a:t>年</a:t>
            </a:r>
            <a:r>
              <a:rPr kumimoji="1" lang="en-US" altLang="ja-JP" dirty="0">
                <a:latin typeface="BIZ UDPゴシック" panose="020B0400000000000000" pitchFamily="50" charset="-128"/>
                <a:ea typeface="BIZ UDPゴシック" panose="020B0400000000000000" pitchFamily="50" charset="-128"/>
              </a:rPr>
              <a:t>4</a:t>
            </a:r>
            <a:r>
              <a:rPr kumimoji="1" lang="ja-JP" altLang="en-US" dirty="0">
                <a:latin typeface="BIZ UDPゴシック" panose="020B0400000000000000" pitchFamily="50" charset="-128"/>
                <a:ea typeface="BIZ UDPゴシック" panose="020B0400000000000000" pitchFamily="50" charset="-128"/>
              </a:rPr>
              <a:t>月に商船三井グループの海事技術系</a:t>
            </a:r>
            <a:r>
              <a:rPr kumimoji="1" lang="en-US" altLang="ja-JP" dirty="0">
                <a:latin typeface="BIZ UDPゴシック" panose="020B0400000000000000" pitchFamily="50" charset="-128"/>
                <a:ea typeface="BIZ UDPゴシック" panose="020B0400000000000000" pitchFamily="50" charset="-128"/>
              </a:rPr>
              <a:t>3</a:t>
            </a:r>
            <a:r>
              <a:rPr kumimoji="1" lang="ja-JP" altLang="en-US" dirty="0">
                <a:latin typeface="BIZ UDPゴシック" panose="020B0400000000000000" pitchFamily="50" charset="-128"/>
                <a:ea typeface="BIZ UDPゴシック" panose="020B0400000000000000" pitchFamily="50" charset="-128"/>
              </a:rPr>
              <a:t>社（「</a:t>
            </a:r>
            <a:r>
              <a:rPr kumimoji="1" lang="en-US" altLang="ja-JP" dirty="0">
                <a:latin typeface="BIZ UDPゴシック" panose="020B0400000000000000" pitchFamily="50" charset="-128"/>
                <a:ea typeface="BIZ UDPゴシック" panose="020B0400000000000000" pitchFamily="50" charset="-128"/>
              </a:rPr>
              <a:t>MOL</a:t>
            </a:r>
            <a:r>
              <a:rPr kumimoji="1" lang="ja-JP" altLang="en-US" dirty="0">
                <a:latin typeface="BIZ UDPゴシック" panose="020B0400000000000000" pitchFamily="50" charset="-128"/>
                <a:ea typeface="BIZ UDPゴシック" panose="020B0400000000000000" pitchFamily="50" charset="-128"/>
              </a:rPr>
              <a:t>マリン＆エンジニアリング」「</a:t>
            </a:r>
            <a:r>
              <a:rPr kumimoji="1" lang="en-US" altLang="ja-JP" dirty="0">
                <a:latin typeface="BIZ UDPゴシック" panose="020B0400000000000000" pitchFamily="50" charset="-128"/>
                <a:ea typeface="BIZ UDPゴシック" panose="020B0400000000000000" pitchFamily="50" charset="-128"/>
              </a:rPr>
              <a:t>MOL</a:t>
            </a:r>
            <a:r>
              <a:rPr kumimoji="1" lang="ja-JP" altLang="en-US" dirty="0">
                <a:latin typeface="BIZ UDPゴシック" panose="020B0400000000000000" pitchFamily="50" charset="-128"/>
                <a:ea typeface="BIZ UDPゴシック" panose="020B0400000000000000" pitchFamily="50" charset="-128"/>
              </a:rPr>
              <a:t>シップテック」「商船三井オーシャンエキスパート」）が統合し「商船三井マリテックス株式会社」として発足致しました。</a:t>
            </a:r>
            <a:endParaRPr kumimoji="1" lang="en-US" altLang="ja-JP" dirty="0">
              <a:latin typeface="BIZ UDPゴシック" panose="020B0400000000000000" pitchFamily="50" charset="-128"/>
              <a:ea typeface="BIZ UDPゴシック" panose="020B0400000000000000" pitchFamily="50" charset="-128"/>
            </a:endParaRPr>
          </a:p>
          <a:p>
            <a:pPr>
              <a:lnSpc>
                <a:spcPct val="150000"/>
              </a:lnSpc>
            </a:pPr>
            <a:r>
              <a:rPr lang="ja-JP" altLang="en-US" dirty="0">
                <a:latin typeface="BIZ UDPゴシック" panose="020B0400000000000000" pitchFamily="50" charset="-128"/>
                <a:ea typeface="BIZ UDPゴシック" panose="020B0400000000000000" pitchFamily="50" charset="-128"/>
              </a:rPr>
              <a:t>統合三社のリソースを結集し「各種海事・新造船建造コンサルティングから訓練・管理運航支援・メンテナンスに至るまでのシームレスな海事ソリューションを提供することで、従業員・グループ外顧客・商船三井に新たな価値を届ける」</a:t>
            </a:r>
            <a:endParaRPr lang="en-US" altLang="ja-JP" dirty="0">
              <a:latin typeface="BIZ UDPゴシック" panose="020B0400000000000000" pitchFamily="50" charset="-128"/>
              <a:ea typeface="BIZ UDPゴシック" panose="020B0400000000000000" pitchFamily="50" charset="-128"/>
            </a:endParaRPr>
          </a:p>
          <a:p>
            <a:pPr>
              <a:lnSpc>
                <a:spcPct val="150000"/>
              </a:lnSpc>
            </a:pPr>
            <a:r>
              <a:rPr lang="ja-JP" altLang="en-US" dirty="0">
                <a:latin typeface="BIZ UDPゴシック" panose="020B0400000000000000" pitchFamily="50" charset="-128"/>
                <a:ea typeface="BIZ UDPゴシック" panose="020B0400000000000000" pitchFamily="50" charset="-128"/>
              </a:rPr>
              <a:t>ことを、ミッションとしております。</a:t>
            </a:r>
            <a:endParaRPr lang="en-US" altLang="ja-JP" dirty="0">
              <a:latin typeface="BIZ UDPゴシック" panose="020B0400000000000000" pitchFamily="50" charset="-128"/>
              <a:ea typeface="BIZ UDPゴシック" panose="020B0400000000000000" pitchFamily="50" charset="-128"/>
            </a:endParaRPr>
          </a:p>
          <a:p>
            <a:pPr>
              <a:lnSpc>
                <a:spcPct val="150000"/>
              </a:lnSpc>
            </a:pPr>
            <a:endParaRPr lang="en-US" altLang="ja-JP" sz="800" dirty="0">
              <a:latin typeface="BIZ UDPゴシック" panose="020B0400000000000000" pitchFamily="50" charset="-128"/>
              <a:ea typeface="BIZ UDPゴシック" panose="020B0400000000000000" pitchFamily="50" charset="-128"/>
            </a:endParaRPr>
          </a:p>
          <a:p>
            <a:pPr>
              <a:lnSpc>
                <a:spcPct val="150000"/>
              </a:lnSpc>
            </a:pPr>
            <a:r>
              <a:rPr lang="ja-JP" altLang="en-US" dirty="0">
                <a:latin typeface="BIZ UDPゴシック" panose="020B0400000000000000" pitchFamily="50" charset="-128"/>
                <a:ea typeface="BIZ UDPゴシック" panose="020B0400000000000000" pitchFamily="50" charset="-128"/>
              </a:rPr>
              <a:t>今回は当社業務の中で船主様向けのサービスを紹介させて頂きます。</a:t>
            </a:r>
            <a:r>
              <a:rPr lang="en-US" altLang="ja-JP" dirty="0">
                <a:latin typeface="BIZ UDPゴシック" panose="020B0400000000000000" pitchFamily="50" charset="-128"/>
                <a:ea typeface="BIZ UDPゴシック" panose="020B0400000000000000" pitchFamily="50" charset="-128"/>
              </a:rPr>
              <a:t>140</a:t>
            </a:r>
            <a:r>
              <a:rPr lang="ja-JP" altLang="en-US" dirty="0">
                <a:latin typeface="BIZ UDPゴシック" panose="020B0400000000000000" pitchFamily="50" charset="-128"/>
                <a:ea typeface="BIZ UDPゴシック" panose="020B0400000000000000" pitchFamily="50" charset="-128"/>
              </a:rPr>
              <a:t>年間にわたる商船三井グループの運航と建造の知見をベースに、商船三井の自社保有フリートに対し提供してきたサービスを船主様にもお使い頂けますと</a:t>
            </a:r>
            <a:endParaRPr lang="en-US" altLang="ja-JP" dirty="0">
              <a:latin typeface="BIZ UDPゴシック" panose="020B0400000000000000" pitchFamily="50" charset="-128"/>
              <a:ea typeface="BIZ UDPゴシック" panose="020B0400000000000000" pitchFamily="50" charset="-128"/>
            </a:endParaRPr>
          </a:p>
          <a:p>
            <a:pPr>
              <a:lnSpc>
                <a:spcPct val="150000"/>
              </a:lnSpc>
            </a:pPr>
            <a:r>
              <a:rPr lang="ja-JP" altLang="en-US" dirty="0">
                <a:latin typeface="BIZ UDPゴシック" panose="020B0400000000000000" pitchFamily="50" charset="-128"/>
                <a:ea typeface="BIZ UDPゴシック" panose="020B0400000000000000" pitchFamily="50" charset="-128"/>
              </a:rPr>
              <a:t>幸甚です。</a:t>
            </a:r>
            <a:endParaRPr lang="en-US" altLang="ja-JP" dirty="0">
              <a:latin typeface="BIZ UDPゴシック" panose="020B0400000000000000" pitchFamily="50" charset="-128"/>
              <a:ea typeface="BIZ UDPゴシック" panose="020B0400000000000000" pitchFamily="50" charset="-128"/>
            </a:endParaRPr>
          </a:p>
          <a:p>
            <a:pPr>
              <a:lnSpc>
                <a:spcPct val="150000"/>
              </a:lnSpc>
            </a:pPr>
            <a:r>
              <a:rPr lang="ja-JP" altLang="en-US" dirty="0">
                <a:latin typeface="BIZ UDPゴシック" panose="020B0400000000000000" pitchFamily="50" charset="-128"/>
                <a:ea typeface="BIZ UDPゴシック" panose="020B0400000000000000" pitchFamily="50" charset="-128"/>
              </a:rPr>
              <a:t>引き続き「商船三井マリテックス株式会社」をお引き立て賜りたく、何卒宜しくお願い申し上げます。</a:t>
            </a:r>
            <a:endParaRPr lang="en-US" altLang="ja-JP" dirty="0">
              <a:latin typeface="BIZ UDPゴシック" panose="020B0400000000000000" pitchFamily="50" charset="-128"/>
              <a:ea typeface="BIZ UDPゴシック" panose="020B0400000000000000" pitchFamily="50" charset="-128"/>
            </a:endParaRPr>
          </a:p>
          <a:p>
            <a:pPr>
              <a:lnSpc>
                <a:spcPct val="150000"/>
              </a:lnSpc>
            </a:pPr>
            <a:endParaRPr lang="en-US" altLang="ja-JP" dirty="0">
              <a:latin typeface="BIZ UDPゴシック" panose="020B0400000000000000" pitchFamily="50" charset="-128"/>
              <a:ea typeface="BIZ UDPゴシック" panose="020B0400000000000000" pitchFamily="50" charset="-128"/>
            </a:endParaRPr>
          </a:p>
          <a:p>
            <a:pPr algn="r">
              <a:lnSpc>
                <a:spcPct val="150000"/>
              </a:lnSpc>
            </a:pPr>
            <a:endParaRPr lang="en-US" altLang="ja-JP" dirty="0">
              <a:latin typeface="BIZ UDPゴシック" panose="020B0400000000000000" pitchFamily="50" charset="-128"/>
              <a:ea typeface="BIZ UDPゴシック" panose="020B0400000000000000" pitchFamily="50" charset="-128"/>
            </a:endParaRPr>
          </a:p>
          <a:p>
            <a:pPr algn="l">
              <a:lnSpc>
                <a:spcPct val="150000"/>
              </a:lnSpc>
            </a:pPr>
            <a:r>
              <a:rPr lang="en-US" altLang="ja-JP" dirty="0">
                <a:latin typeface="BIZ UDPゴシック" panose="020B0400000000000000" pitchFamily="50" charset="-128"/>
                <a:ea typeface="BIZ UDPゴシック" panose="020B0400000000000000" pitchFamily="50" charset="-128"/>
              </a:rPr>
              <a:t>							</a:t>
            </a:r>
            <a:endParaRPr kumimoji="1" lang="ja-JP" altLang="en-US" dirty="0">
              <a:latin typeface="BIZ UDPゴシック" panose="020B0400000000000000" pitchFamily="50" charset="-128"/>
              <a:ea typeface="BIZ UDPゴシック" panose="020B0400000000000000" pitchFamily="50" charset="-128"/>
            </a:endParaRPr>
          </a:p>
        </p:txBody>
      </p:sp>
      <p:sp>
        <p:nvSpPr>
          <p:cNvPr id="3" name="タイトル 2">
            <a:extLst>
              <a:ext uri="{FF2B5EF4-FFF2-40B4-BE49-F238E27FC236}">
                <a16:creationId xmlns:a16="http://schemas.microsoft.com/office/drawing/2014/main" id="{FB549A43-DEE9-9305-8B65-4BEFA4478B5C}"/>
              </a:ext>
            </a:extLst>
          </p:cNvPr>
          <p:cNvSpPr>
            <a:spLocks noGrp="1"/>
          </p:cNvSpPr>
          <p:nvPr>
            <p:ph type="title"/>
          </p:nvPr>
        </p:nvSpPr>
        <p:spPr/>
        <p:txBody>
          <a:bodyPr/>
          <a:lstStyle/>
          <a:p>
            <a:r>
              <a:rPr kumimoji="1" lang="ja-JP" altLang="en-US" dirty="0">
                <a:latin typeface="BIZ UDPゴシック" panose="020B0400000000000000" pitchFamily="50" charset="-128"/>
                <a:ea typeface="BIZ UDPゴシック" panose="020B0400000000000000" pitchFamily="50" charset="-128"/>
              </a:rPr>
              <a:t>社長メッセージ</a:t>
            </a:r>
          </a:p>
        </p:txBody>
      </p:sp>
      <p:sp>
        <p:nvSpPr>
          <p:cNvPr id="4" name="テキスト ボックス 3">
            <a:extLst>
              <a:ext uri="{FF2B5EF4-FFF2-40B4-BE49-F238E27FC236}">
                <a16:creationId xmlns:a16="http://schemas.microsoft.com/office/drawing/2014/main" id="{E69AB536-371D-9A95-2640-F46185E9612D}"/>
              </a:ext>
            </a:extLst>
          </p:cNvPr>
          <p:cNvSpPr txBox="1"/>
          <p:nvPr/>
        </p:nvSpPr>
        <p:spPr>
          <a:xfrm>
            <a:off x="8251757" y="5159493"/>
            <a:ext cx="3630168" cy="1148712"/>
          </a:xfrm>
          <a:prstGeom prst="rect">
            <a:avLst/>
          </a:prstGeom>
          <a:noFill/>
        </p:spPr>
        <p:txBody>
          <a:bodyPr wrap="square" rtlCol="0">
            <a:spAutoFit/>
          </a:bodyPr>
          <a:lstStyle/>
          <a:p>
            <a:pPr algn="l">
              <a:lnSpc>
                <a:spcPct val="150000"/>
              </a:lnSpc>
            </a:pPr>
            <a:r>
              <a:rPr lang="ja-JP" altLang="en-US" sz="1600" dirty="0">
                <a:solidFill>
                  <a:schemeClr val="tx1"/>
                </a:solidFill>
                <a:latin typeface="BIZ UDPゴシック" panose="020B0400000000000000" pitchFamily="50" charset="-128"/>
                <a:ea typeface="BIZ UDPゴシック" panose="020B0400000000000000" pitchFamily="50" charset="-128"/>
              </a:rPr>
              <a:t>商船三井マリテックス株式会社</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algn="l">
              <a:lnSpc>
                <a:spcPct val="150000"/>
              </a:lnSpc>
            </a:pPr>
            <a:r>
              <a:rPr lang="ja-JP" altLang="en-US" sz="1600" dirty="0">
                <a:solidFill>
                  <a:schemeClr val="tx1"/>
                </a:solidFill>
                <a:latin typeface="BIZ UDPゴシック" panose="020B0400000000000000" pitchFamily="50" charset="-128"/>
                <a:ea typeface="BIZ UDPゴシック" panose="020B0400000000000000" pitchFamily="50" charset="-128"/>
              </a:rPr>
              <a:t>代表取締役社長</a:t>
            </a:r>
            <a:r>
              <a:rPr lang="en-US" altLang="ja-JP" sz="1600" dirty="0">
                <a:solidFill>
                  <a:schemeClr val="tx1"/>
                </a:solidFill>
                <a:latin typeface="BIZ UDPゴシック" panose="020B0400000000000000" pitchFamily="50" charset="-128"/>
                <a:ea typeface="BIZ UDPゴシック" panose="020B0400000000000000" pitchFamily="50" charset="-128"/>
              </a:rPr>
              <a:t>CEO</a:t>
            </a:r>
          </a:p>
          <a:p>
            <a:pPr algn="l">
              <a:lnSpc>
                <a:spcPct val="150000"/>
              </a:lnSpc>
            </a:pPr>
            <a:r>
              <a:rPr lang="ja-JP" altLang="en-US" sz="1600" dirty="0">
                <a:solidFill>
                  <a:schemeClr val="tx1"/>
                </a:solidFill>
                <a:latin typeface="BIZ UDPゴシック" panose="020B0400000000000000" pitchFamily="50" charset="-128"/>
                <a:ea typeface="BIZ UDPゴシック" panose="020B0400000000000000" pitchFamily="50" charset="-128"/>
              </a:rPr>
              <a:t>菊地 和彦</a:t>
            </a:r>
            <a:endParaRPr kumimoji="1" lang="ja-JP" altLang="en-US" sz="1600"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17032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a:extLst>
              <a:ext uri="{FF2B5EF4-FFF2-40B4-BE49-F238E27FC236}">
                <a16:creationId xmlns:a16="http://schemas.microsoft.com/office/drawing/2014/main" id="{6C1E64CC-7DC6-586B-5A35-25008EC15365}"/>
              </a:ext>
            </a:extLst>
          </p:cNvPr>
          <p:cNvSpPr>
            <a:spLocks noGrp="1"/>
          </p:cNvSpPr>
          <p:nvPr>
            <p:ph type="title"/>
          </p:nvPr>
        </p:nvSpPr>
        <p:spPr>
          <a:xfrm>
            <a:off x="1208101" y="945388"/>
            <a:ext cx="2994506" cy="4495800"/>
          </a:xfrm>
        </p:spPr>
        <p:txBody>
          <a:bodyPr/>
          <a:lstStyle/>
          <a:p>
            <a:r>
              <a:rPr kumimoji="1" lang="ja-JP" altLang="en-US">
                <a:solidFill>
                  <a:srgbClr val="005295"/>
                </a:solidFill>
                <a:latin typeface="BIZ UDPゴシック" panose="020B0400000000000000" pitchFamily="50" charset="-128"/>
                <a:ea typeface="BIZ UDPゴシック" panose="020B0400000000000000" pitchFamily="50" charset="-128"/>
              </a:rPr>
              <a:t>サービス紹介</a:t>
            </a:r>
          </a:p>
        </p:txBody>
      </p:sp>
      <p:grpSp>
        <p:nvGrpSpPr>
          <p:cNvPr id="30" name="グループ化 29">
            <a:extLst>
              <a:ext uri="{FF2B5EF4-FFF2-40B4-BE49-F238E27FC236}">
                <a16:creationId xmlns:a16="http://schemas.microsoft.com/office/drawing/2014/main" id="{6B68C18C-7F24-47A7-E48F-2ADD0E0ADB71}"/>
              </a:ext>
            </a:extLst>
          </p:cNvPr>
          <p:cNvGrpSpPr/>
          <p:nvPr/>
        </p:nvGrpSpPr>
        <p:grpSpPr>
          <a:xfrm>
            <a:off x="4835424" y="1792224"/>
            <a:ext cx="6814032" cy="2784866"/>
            <a:chOff x="4872000" y="981000"/>
            <a:chExt cx="6337338" cy="2160000"/>
          </a:xfrm>
        </p:grpSpPr>
        <p:sp>
          <p:nvSpPr>
            <p:cNvPr id="6" name="正方形/長方形 5">
              <a:extLst>
                <a:ext uri="{FF2B5EF4-FFF2-40B4-BE49-F238E27FC236}">
                  <a16:creationId xmlns:a16="http://schemas.microsoft.com/office/drawing/2014/main" id="{89C2C8B8-6F4D-5F2F-42C8-6BDEE2A46B23}"/>
                </a:ext>
              </a:extLst>
            </p:cNvPr>
            <p:cNvSpPr/>
            <p:nvPr/>
          </p:nvSpPr>
          <p:spPr>
            <a:xfrm>
              <a:off x="4872000" y="981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200">
                  <a:latin typeface="BIZ UDPゴシック" panose="020B0400000000000000" pitchFamily="50" charset="-128"/>
                  <a:ea typeface="BIZ UDPゴシック" panose="020B0400000000000000" pitchFamily="50" charset="-128"/>
                </a:rPr>
                <a:t>1</a:t>
              </a:r>
              <a:endParaRPr kumimoji="1" lang="ja-JP" altLang="en-US" sz="220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E45B8BA8-8A16-9F06-FC87-E493CD09D7D3}"/>
                </a:ext>
              </a:extLst>
            </p:cNvPr>
            <p:cNvSpPr/>
            <p:nvPr/>
          </p:nvSpPr>
          <p:spPr>
            <a:xfrm>
              <a:off x="4872000" y="1557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200">
                  <a:latin typeface="BIZ UDPゴシック" panose="020B0400000000000000" pitchFamily="50" charset="-128"/>
                  <a:ea typeface="BIZ UDPゴシック" panose="020B0400000000000000" pitchFamily="50" charset="-128"/>
                </a:rPr>
                <a:t>2</a:t>
              </a:r>
              <a:endParaRPr kumimoji="1" lang="ja-JP" altLang="en-US" sz="220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341168D7-D6D8-CD15-1AE8-B4E493061B0C}"/>
                </a:ext>
              </a:extLst>
            </p:cNvPr>
            <p:cNvSpPr/>
            <p:nvPr/>
          </p:nvSpPr>
          <p:spPr>
            <a:xfrm>
              <a:off x="4872000" y="2133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200">
                  <a:latin typeface="BIZ UDPゴシック" panose="020B0400000000000000" pitchFamily="50" charset="-128"/>
                  <a:ea typeface="BIZ UDPゴシック" panose="020B0400000000000000" pitchFamily="50" charset="-128"/>
                </a:rPr>
                <a:t>3</a:t>
              </a:r>
              <a:endParaRPr kumimoji="1" lang="ja-JP" altLang="en-US" sz="2200">
                <a:latin typeface="BIZ UDPゴシック" panose="020B0400000000000000" pitchFamily="50" charset="-128"/>
                <a:ea typeface="BIZ UDPゴシック" panose="020B0400000000000000" pitchFamily="50" charset="-128"/>
              </a:endParaRPr>
            </a:p>
          </p:txBody>
        </p:sp>
        <p:sp>
          <p:nvSpPr>
            <p:cNvPr id="15" name="正方形/長方形 14">
              <a:extLst>
                <a:ext uri="{FF2B5EF4-FFF2-40B4-BE49-F238E27FC236}">
                  <a16:creationId xmlns:a16="http://schemas.microsoft.com/office/drawing/2014/main" id="{0FF5CE75-287E-8680-9F53-BDB796A1C394}"/>
                </a:ext>
              </a:extLst>
            </p:cNvPr>
            <p:cNvSpPr/>
            <p:nvPr/>
          </p:nvSpPr>
          <p:spPr>
            <a:xfrm>
              <a:off x="4872000" y="2709000"/>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200">
                  <a:latin typeface="BIZ UDPゴシック" panose="020B0400000000000000" pitchFamily="50" charset="-128"/>
                  <a:ea typeface="BIZ UDPゴシック" panose="020B0400000000000000" pitchFamily="50" charset="-128"/>
                </a:rPr>
                <a:t>4</a:t>
              </a:r>
              <a:endParaRPr kumimoji="1" lang="ja-JP" altLang="en-US" sz="2200">
                <a:latin typeface="BIZ UDPゴシック" panose="020B0400000000000000" pitchFamily="50" charset="-128"/>
                <a:ea typeface="BIZ UDPゴシック" panose="020B0400000000000000" pitchFamily="50" charset="-128"/>
              </a:endParaRPr>
            </a:p>
          </p:txBody>
        </p:sp>
        <p:sp>
          <p:nvSpPr>
            <p:cNvPr id="25" name="正方形/長方形 24">
              <a:extLst>
                <a:ext uri="{FF2B5EF4-FFF2-40B4-BE49-F238E27FC236}">
                  <a16:creationId xmlns:a16="http://schemas.microsoft.com/office/drawing/2014/main" id="{B357DF56-84EE-9F4A-2CEE-23EAF28D47FF}"/>
                </a:ext>
              </a:extLst>
            </p:cNvPr>
            <p:cNvSpPr/>
            <p:nvPr/>
          </p:nvSpPr>
          <p:spPr>
            <a:xfrm>
              <a:off x="5304000" y="98100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200">
                  <a:solidFill>
                    <a:schemeClr val="tx1"/>
                  </a:solidFill>
                  <a:latin typeface="BIZ UDPゴシック" panose="020B0400000000000000" pitchFamily="50" charset="-128"/>
                  <a:ea typeface="BIZ UDPゴシック" panose="020B0400000000000000" pitchFamily="50" charset="-128"/>
                </a:rPr>
                <a:t>オンサイト事業</a:t>
              </a:r>
              <a:endParaRPr kumimoji="1" lang="en-US" altLang="ja-JP" sz="2200">
                <a:solidFill>
                  <a:schemeClr val="tx1"/>
                </a:solidFill>
                <a:latin typeface="BIZ UDPゴシック" panose="020B0400000000000000" pitchFamily="50" charset="-128"/>
                <a:ea typeface="BIZ UDPゴシック" panose="020B0400000000000000" pitchFamily="50" charset="-128"/>
              </a:endParaRPr>
            </a:p>
          </p:txBody>
        </p:sp>
        <p:sp>
          <p:nvSpPr>
            <p:cNvPr id="26" name="正方形/長方形 25">
              <a:extLst>
                <a:ext uri="{FF2B5EF4-FFF2-40B4-BE49-F238E27FC236}">
                  <a16:creationId xmlns:a16="http://schemas.microsoft.com/office/drawing/2014/main" id="{A7A349F5-DE84-78C1-5141-D19812F3099B}"/>
                </a:ext>
              </a:extLst>
            </p:cNvPr>
            <p:cNvSpPr/>
            <p:nvPr/>
          </p:nvSpPr>
          <p:spPr>
            <a:xfrm>
              <a:off x="5304000" y="2142850"/>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TW" altLang="en-US" sz="2200">
                  <a:solidFill>
                    <a:schemeClr val="tx1"/>
                  </a:solidFill>
                  <a:latin typeface="BIZ UDPゴシック" panose="020B0400000000000000" pitchFamily="50" charset="-128"/>
                  <a:ea typeface="BIZ UDPゴシック" panose="020B0400000000000000" pitchFamily="50" charset="-128"/>
                </a:rPr>
                <a:t>新造船建造監理事業</a:t>
              </a:r>
              <a:endParaRPr kumimoji="1" lang="en-US" altLang="ja-JP" sz="2200">
                <a:solidFill>
                  <a:schemeClr val="tx1"/>
                </a:solidFill>
                <a:latin typeface="BIZ UDPゴシック" panose="020B0400000000000000" pitchFamily="50" charset="-128"/>
                <a:ea typeface="BIZ UDPゴシック" panose="020B0400000000000000" pitchFamily="50" charset="-128"/>
              </a:endParaRPr>
            </a:p>
          </p:txBody>
        </p:sp>
        <p:sp>
          <p:nvSpPr>
            <p:cNvPr id="27" name="正方形/長方形 26">
              <a:extLst>
                <a:ext uri="{FF2B5EF4-FFF2-40B4-BE49-F238E27FC236}">
                  <a16:creationId xmlns:a16="http://schemas.microsoft.com/office/drawing/2014/main" id="{31C1E8FC-BA8A-F560-9C34-59CC8B0EB5C5}"/>
                </a:ext>
              </a:extLst>
            </p:cNvPr>
            <p:cNvSpPr/>
            <p:nvPr/>
          </p:nvSpPr>
          <p:spPr>
            <a:xfrm>
              <a:off x="5304000" y="1552682"/>
              <a:ext cx="5905338"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TW" altLang="en-US" sz="2200">
                  <a:solidFill>
                    <a:schemeClr val="tx1"/>
                  </a:solidFill>
                  <a:latin typeface="BIZ UDPゴシック" panose="020B0400000000000000" pitchFamily="50" charset="-128"/>
                  <a:ea typeface="BIZ UDPゴシック" panose="020B0400000000000000" pitchFamily="50" charset="-128"/>
                </a:rPr>
                <a:t>海事手続</a:t>
              </a:r>
              <a:r>
                <a:rPr kumimoji="1" lang="ja-JP" altLang="en-US" sz="2200">
                  <a:solidFill>
                    <a:schemeClr val="tx1"/>
                  </a:solidFill>
                  <a:latin typeface="BIZ UDPゴシック" panose="020B0400000000000000" pitchFamily="50" charset="-128"/>
                  <a:ea typeface="BIZ UDPゴシック" panose="020B0400000000000000" pitchFamily="50" charset="-128"/>
                </a:rPr>
                <a:t>事業</a:t>
              </a:r>
              <a:endParaRPr kumimoji="1" lang="en-US" altLang="ja-JP" sz="2200">
                <a:solidFill>
                  <a:schemeClr val="tx1"/>
                </a:solidFill>
                <a:latin typeface="BIZ UDPゴシック" panose="020B0400000000000000" pitchFamily="50" charset="-128"/>
                <a:ea typeface="BIZ UDPゴシック" panose="020B0400000000000000" pitchFamily="50" charset="-128"/>
              </a:endParaRPr>
            </a:p>
          </p:txBody>
        </p:sp>
      </p:grpSp>
      <p:sp>
        <p:nvSpPr>
          <p:cNvPr id="2" name="正方形/長方形 1">
            <a:extLst>
              <a:ext uri="{FF2B5EF4-FFF2-40B4-BE49-F238E27FC236}">
                <a16:creationId xmlns:a16="http://schemas.microsoft.com/office/drawing/2014/main" id="{4FAC05B5-2690-26F3-DCC3-35996AFA0DE4}"/>
              </a:ext>
            </a:extLst>
          </p:cNvPr>
          <p:cNvSpPr/>
          <p:nvPr/>
        </p:nvSpPr>
        <p:spPr>
          <a:xfrm>
            <a:off x="5299919" y="4033128"/>
            <a:ext cx="6349537" cy="5569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200">
                <a:solidFill>
                  <a:schemeClr val="tx1"/>
                </a:solidFill>
                <a:latin typeface="BIZ UDPゴシック" panose="020B0400000000000000" pitchFamily="50" charset="-128"/>
                <a:ea typeface="BIZ UDPゴシック" panose="020B0400000000000000" pitchFamily="50" charset="-128"/>
              </a:rPr>
              <a:t>海技訓練事業</a:t>
            </a:r>
            <a:endParaRPr kumimoji="1" lang="en-US" altLang="ja-JP" sz="220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20913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F346FB6-E34E-7CAC-C74D-3B8FB0205CBF}"/>
              </a:ext>
            </a:extLst>
          </p:cNvPr>
          <p:cNvSpPr>
            <a:spLocks noGrp="1"/>
          </p:cNvSpPr>
          <p:nvPr>
            <p:ph type="title"/>
          </p:nvPr>
        </p:nvSpPr>
        <p:spPr>
          <a:xfrm>
            <a:off x="1488000" y="275024"/>
            <a:ext cx="9726100" cy="323165"/>
          </a:xfrm>
        </p:spPr>
        <p:txBody>
          <a:bodyPr/>
          <a:lstStyle/>
          <a:p>
            <a:r>
              <a:rPr lang="ja-JP" altLang="en-US">
                <a:solidFill>
                  <a:srgbClr val="005396"/>
                </a:solidFill>
                <a:latin typeface="BIZ UDPゴシック" panose="020B0400000000000000" pitchFamily="50" charset="-128"/>
                <a:ea typeface="BIZ UDPゴシック" panose="020B0400000000000000" pitchFamily="50" charset="-128"/>
              </a:rPr>
              <a:t>オンサイト事業</a:t>
            </a:r>
          </a:p>
        </p:txBody>
      </p:sp>
      <p:sp>
        <p:nvSpPr>
          <p:cNvPr id="5" name="正方形/長方形 4">
            <a:extLst>
              <a:ext uri="{FF2B5EF4-FFF2-40B4-BE49-F238E27FC236}">
                <a16:creationId xmlns:a16="http://schemas.microsoft.com/office/drawing/2014/main" id="{0DA8405C-DC8B-2931-4587-26DADF758BE8}"/>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grpSp>
        <p:nvGrpSpPr>
          <p:cNvPr id="24" name="グループ化 23">
            <a:extLst>
              <a:ext uri="{FF2B5EF4-FFF2-40B4-BE49-F238E27FC236}">
                <a16:creationId xmlns:a16="http://schemas.microsoft.com/office/drawing/2014/main" id="{FC77B434-5D2C-C0C4-61BE-91D84C0AF901}"/>
              </a:ext>
            </a:extLst>
          </p:cNvPr>
          <p:cNvGrpSpPr/>
          <p:nvPr/>
        </p:nvGrpSpPr>
        <p:grpSpPr>
          <a:xfrm>
            <a:off x="984000" y="4305907"/>
            <a:ext cx="10225338" cy="1729413"/>
            <a:chOff x="984000" y="4305907"/>
            <a:chExt cx="10225338" cy="1729413"/>
          </a:xfrm>
        </p:grpSpPr>
        <p:sp>
          <p:nvSpPr>
            <p:cNvPr id="23" name="正方形/長方形 22">
              <a:extLst>
                <a:ext uri="{FF2B5EF4-FFF2-40B4-BE49-F238E27FC236}">
                  <a16:creationId xmlns:a16="http://schemas.microsoft.com/office/drawing/2014/main" id="{8BF338B6-97AE-95AE-36AF-E7CD0FC72A6B}"/>
                </a:ext>
              </a:extLst>
            </p:cNvPr>
            <p:cNvSpPr/>
            <p:nvPr/>
          </p:nvSpPr>
          <p:spPr>
            <a:xfrm>
              <a:off x="984000" y="4305907"/>
              <a:ext cx="10225338" cy="172941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grpSp>
          <p:nvGrpSpPr>
            <p:cNvPr id="11" name="グループ化 10">
              <a:extLst>
                <a:ext uri="{FF2B5EF4-FFF2-40B4-BE49-F238E27FC236}">
                  <a16:creationId xmlns:a16="http://schemas.microsoft.com/office/drawing/2014/main" id="{5B388A9F-5B01-FEDE-3D37-9CEB2854A9B4}"/>
                </a:ext>
              </a:extLst>
            </p:cNvPr>
            <p:cNvGrpSpPr/>
            <p:nvPr/>
          </p:nvGrpSpPr>
          <p:grpSpPr>
            <a:xfrm>
              <a:off x="1128000" y="4437000"/>
              <a:ext cx="6228000" cy="1457602"/>
              <a:chOff x="1128000" y="1557000"/>
              <a:chExt cx="6228000" cy="1457602"/>
            </a:xfrm>
          </p:grpSpPr>
          <p:sp>
            <p:nvSpPr>
              <p:cNvPr id="12" name="テキスト ボックス 11">
                <a:extLst>
                  <a:ext uri="{FF2B5EF4-FFF2-40B4-BE49-F238E27FC236}">
                    <a16:creationId xmlns:a16="http://schemas.microsoft.com/office/drawing/2014/main" id="{D1DF361E-8725-1E23-DB1A-C52A3C3473C1}"/>
                  </a:ext>
                </a:extLst>
              </p:cNvPr>
              <p:cNvSpPr txBox="1"/>
              <p:nvPr/>
            </p:nvSpPr>
            <p:spPr>
              <a:xfrm>
                <a:off x="1128000" y="1557000"/>
                <a:ext cx="1386918"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a:latin typeface="BIZ UDPゴシック" panose="020B0400000000000000" pitchFamily="50" charset="-128"/>
                    <a:ea typeface="BIZ UDPゴシック" panose="020B0400000000000000" pitchFamily="50" charset="-128"/>
                  </a:rPr>
                  <a:t>サービス対象</a:t>
                </a:r>
              </a:p>
            </p:txBody>
          </p:sp>
          <p:sp>
            <p:nvSpPr>
              <p:cNvPr id="13" name="テキスト ボックス 12">
                <a:extLst>
                  <a:ext uri="{FF2B5EF4-FFF2-40B4-BE49-F238E27FC236}">
                    <a16:creationId xmlns:a16="http://schemas.microsoft.com/office/drawing/2014/main" id="{19CC0BD0-72E9-B3B4-6D5A-25580D302C7E}"/>
                  </a:ext>
                </a:extLst>
              </p:cNvPr>
              <p:cNvSpPr txBox="1"/>
              <p:nvPr/>
            </p:nvSpPr>
            <p:spPr>
              <a:xfrm>
                <a:off x="1128000" y="1989000"/>
                <a:ext cx="6228000" cy="1025602"/>
              </a:xfrm>
              <a:prstGeom prst="rect">
                <a:avLst/>
              </a:prstGeom>
              <a:noFill/>
            </p:spPr>
            <p:txBody>
              <a:bodyPr wrap="squar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fontAlgn="base"/>
                <a:r>
                  <a:rPr lang="ja-JP" altLang="ja-JP">
                    <a:solidFill>
                      <a:schemeClr val="tx1"/>
                    </a:solidFill>
                    <a:latin typeface="BIZ UDPゴシック" panose="020B0400000000000000" pitchFamily="50" charset="-128"/>
                    <a:ea typeface="BIZ UDPゴシック" panose="020B0400000000000000" pitchFamily="50" charset="-128"/>
                  </a:rPr>
                  <a:t>救命艇、救助艇及び離脱装置</a:t>
                </a:r>
                <a:endParaRPr lang="en-US" altLang="ja-JP">
                  <a:solidFill>
                    <a:schemeClr val="tx1"/>
                  </a:solidFill>
                  <a:latin typeface="BIZ UDPゴシック" panose="020B0400000000000000" pitchFamily="50" charset="-128"/>
                  <a:ea typeface="BIZ UDPゴシック" panose="020B0400000000000000" pitchFamily="50" charset="-128"/>
                </a:endParaRPr>
              </a:p>
              <a:p>
                <a:pPr lvl="0" fontAlgn="base">
                  <a:lnSpc>
                    <a:spcPct val="150000"/>
                  </a:lnSpc>
                </a:pPr>
                <a:r>
                  <a:rPr lang="ja-JP" altLang="ja-JP">
                    <a:solidFill>
                      <a:schemeClr val="tx1"/>
                    </a:solidFill>
                    <a:latin typeface="BIZ UDPゴシック" panose="020B0400000000000000" pitchFamily="50" charset="-128"/>
                    <a:ea typeface="BIZ UDPゴシック" panose="020B0400000000000000" pitchFamily="50" charset="-128"/>
                  </a:rPr>
                  <a:t>ダビット進水式</a:t>
                </a:r>
                <a:r>
                  <a:rPr lang="ja-JP" altLang="en-US">
                    <a:solidFill>
                      <a:schemeClr val="tx1"/>
                    </a:solidFill>
                    <a:latin typeface="BIZ UDPゴシック" panose="020B0400000000000000" pitchFamily="50" charset="-128"/>
                    <a:ea typeface="BIZ UDPゴシック" panose="020B0400000000000000" pitchFamily="50" charset="-128"/>
                  </a:rPr>
                  <a:t>、自由降下式、救助艇・</a:t>
                </a:r>
                <a:r>
                  <a:rPr lang="ja-JP" altLang="ja-JP">
                    <a:solidFill>
                      <a:schemeClr val="tx1"/>
                    </a:solidFill>
                    <a:latin typeface="BIZ UDPゴシック" panose="020B0400000000000000" pitchFamily="50" charset="-128"/>
                    <a:ea typeface="BIZ UDPゴシック" panose="020B0400000000000000" pitchFamily="50" charset="-128"/>
                  </a:rPr>
                  <a:t>救命いかだ用の進水</a:t>
                </a:r>
                <a:r>
                  <a:rPr lang="ja-JP" altLang="en-US">
                    <a:solidFill>
                      <a:schemeClr val="tx1"/>
                    </a:solidFill>
                    <a:latin typeface="BIZ UDPゴシック" panose="020B0400000000000000" pitchFamily="50" charset="-128"/>
                    <a:ea typeface="BIZ UDPゴシック" panose="020B0400000000000000" pitchFamily="50" charset="-128"/>
                  </a:rPr>
                  <a:t>装置</a:t>
                </a:r>
                <a:endParaRPr lang="en-US" altLang="ja-JP">
                  <a:solidFill>
                    <a:schemeClr val="tx1"/>
                  </a:solidFill>
                  <a:latin typeface="BIZ UDPゴシック" panose="020B0400000000000000" pitchFamily="50" charset="-128"/>
                  <a:ea typeface="BIZ UDPゴシック" panose="020B0400000000000000" pitchFamily="50" charset="-128"/>
                </a:endParaRPr>
              </a:p>
              <a:p>
                <a:pPr marL="0" indent="0" fontAlgn="base">
                  <a:lnSpc>
                    <a:spcPct val="150000"/>
                  </a:lnSpc>
                  <a:buNone/>
                </a:pPr>
                <a:r>
                  <a:rPr lang="en-US" altLang="ja-JP" b="1">
                    <a:solidFill>
                      <a:schemeClr val="accent6"/>
                    </a:solidFill>
                    <a:latin typeface="BIZ UDPゴシック" panose="020B0400000000000000" pitchFamily="50" charset="-128"/>
                    <a:ea typeface="BIZ UDPゴシック" panose="020B0400000000000000" pitchFamily="50" charset="-128"/>
                  </a:rPr>
                  <a:t>※</a:t>
                </a:r>
                <a:r>
                  <a:rPr lang="ja-JP" altLang="en-US" b="1">
                    <a:solidFill>
                      <a:schemeClr val="accent6"/>
                    </a:solidFill>
                    <a:latin typeface="BIZ UDPゴシック" panose="020B0400000000000000" pitchFamily="50" charset="-128"/>
                    <a:ea typeface="BIZ UDPゴシック" panose="020B0400000000000000" pitchFamily="50" charset="-128"/>
                  </a:rPr>
                  <a:t>商船三井傭船の日本寄港船に限らせて頂いております</a:t>
                </a:r>
                <a:endParaRPr lang="en-US" altLang="ja-JP" b="1">
                  <a:solidFill>
                    <a:schemeClr val="accent6"/>
                  </a:solidFill>
                  <a:latin typeface="BIZ UDPゴシック" panose="020B0400000000000000" pitchFamily="50" charset="-128"/>
                  <a:ea typeface="BIZ UDPゴシック" panose="020B0400000000000000" pitchFamily="50" charset="-128"/>
                </a:endParaRPr>
              </a:p>
            </p:txBody>
          </p:sp>
        </p:grpSp>
      </p:grpSp>
      <p:sp>
        <p:nvSpPr>
          <p:cNvPr id="4" name="テキスト ボックス 3">
            <a:extLst>
              <a:ext uri="{FF2B5EF4-FFF2-40B4-BE49-F238E27FC236}">
                <a16:creationId xmlns:a16="http://schemas.microsoft.com/office/drawing/2014/main" id="{25A626F6-19F6-453B-1891-E49A9827A8DC}"/>
              </a:ext>
            </a:extLst>
          </p:cNvPr>
          <p:cNvSpPr txBox="1"/>
          <p:nvPr/>
        </p:nvSpPr>
        <p:spPr>
          <a:xfrm>
            <a:off x="984000" y="1125000"/>
            <a:ext cx="10225338" cy="400110"/>
          </a:xfrm>
          <a:prstGeom prst="rect">
            <a:avLst/>
          </a:prstGeom>
          <a:solidFill>
            <a:schemeClr val="accent1"/>
          </a:solidFill>
          <a:ln>
            <a:noFill/>
          </a:ln>
        </p:spPr>
        <p:txBody>
          <a:bodyPr wrap="none" anchor="ctr">
            <a:noAutofit/>
          </a:bodyPr>
          <a:lstStyle>
            <a:defPPr>
              <a:defRPr kern="0"/>
            </a:defPPr>
            <a:lvl1pPr algn="ctr">
              <a:defRPr kumimoji="1" sz="2000" b="1">
                <a:solidFill>
                  <a:schemeClr val="bg1"/>
                </a:solidFill>
                <a:latin typeface="+mn-ea"/>
                <a:ea typeface="+mn-ea"/>
              </a:defRPr>
            </a:lvl1pPr>
          </a:lstStyle>
          <a:p>
            <a:r>
              <a:rPr lang="ja-JP" altLang="en-US">
                <a:latin typeface="BIZ UDPゴシック" panose="020B0400000000000000" pitchFamily="50" charset="-128"/>
                <a:ea typeface="BIZ UDPゴシック" panose="020B0400000000000000" pitchFamily="50" charset="-128"/>
              </a:rPr>
              <a:t>安全設備や装備の点検・検査サービスを通し、商船三井運航船の安全運航を支えて参ります</a:t>
            </a:r>
          </a:p>
        </p:txBody>
      </p:sp>
      <p:sp>
        <p:nvSpPr>
          <p:cNvPr id="15" name="テキスト ボックス 14">
            <a:extLst>
              <a:ext uri="{FF2B5EF4-FFF2-40B4-BE49-F238E27FC236}">
                <a16:creationId xmlns:a16="http://schemas.microsoft.com/office/drawing/2014/main" id="{FF015EA4-6225-692B-B7D2-484A84948080}"/>
              </a:ext>
            </a:extLst>
          </p:cNvPr>
          <p:cNvSpPr txBox="1"/>
          <p:nvPr/>
        </p:nvSpPr>
        <p:spPr>
          <a:xfrm>
            <a:off x="984000" y="1629000"/>
            <a:ext cx="9512540" cy="369332"/>
          </a:xfrm>
          <a:prstGeom prst="rect">
            <a:avLst/>
          </a:prstGeom>
          <a:noFill/>
        </p:spPr>
        <p:txBody>
          <a:bodyPr wrap="none" rtlCol="0">
            <a:spAutoFit/>
          </a:bodyPr>
          <a:lstStyle/>
          <a:p>
            <a:pPr algn="l"/>
            <a:r>
              <a:rPr kumimoji="1" lang="ja-JP" altLang="en-US" b="1">
                <a:solidFill>
                  <a:schemeClr val="accent1"/>
                </a:solidFill>
                <a:latin typeface="BIZ UDPゴシック" panose="020B0400000000000000" pitchFamily="50" charset="-128"/>
                <a:ea typeface="BIZ UDPゴシック" panose="020B0400000000000000" pitchFamily="50" charset="-128"/>
              </a:rPr>
              <a:t>当社救命艇、進水装置及び負荷離脱装置点検整備業務は、メーカーの承認を受けております。</a:t>
            </a:r>
            <a:endParaRPr kumimoji="1" lang="en-US" altLang="ja-JP" b="1">
              <a:solidFill>
                <a:schemeClr val="accent1"/>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9ED44C2F-8717-B703-D852-D867ED128E05}"/>
              </a:ext>
            </a:extLst>
          </p:cNvPr>
          <p:cNvSpPr txBox="1"/>
          <p:nvPr/>
        </p:nvSpPr>
        <p:spPr>
          <a:xfrm>
            <a:off x="978253" y="3570413"/>
            <a:ext cx="10235494" cy="646331"/>
          </a:xfrm>
          <a:prstGeom prst="rect">
            <a:avLst/>
          </a:prstGeom>
          <a:noFill/>
        </p:spPr>
        <p:txBody>
          <a:bodyPr wrap="none" rtlCol="0">
            <a:spAutoFit/>
          </a:bodyPr>
          <a:lstStyle>
            <a:defPPr>
              <a:defRPr kern="0"/>
            </a:defPPr>
            <a:lvl1pPr algn="l">
              <a:defRPr kumimoji="1" sz="2000" b="1">
                <a:solidFill>
                  <a:schemeClr val="accent1"/>
                </a:solidFill>
                <a:latin typeface="+mn-ea"/>
                <a:ea typeface="+mn-ea"/>
              </a:defRPr>
            </a:lvl1pPr>
          </a:lstStyle>
          <a:p>
            <a:r>
              <a:rPr lang="en-US" altLang="ja-JP" sz="1800">
                <a:latin typeface="BIZ UDPゴシック" panose="020B0400000000000000" pitchFamily="50" charset="-128"/>
                <a:ea typeface="BIZ UDPゴシック" panose="020B0400000000000000" pitchFamily="50" charset="-128"/>
              </a:rPr>
              <a:t>2020</a:t>
            </a:r>
            <a:r>
              <a:rPr lang="ja-JP" altLang="en-US" sz="1800">
                <a:latin typeface="BIZ UDPゴシック" panose="020B0400000000000000" pitchFamily="50" charset="-128"/>
                <a:ea typeface="BIZ UDPゴシック" panose="020B0400000000000000" pitchFamily="50" charset="-128"/>
              </a:rPr>
              <a:t>年</a:t>
            </a:r>
            <a:r>
              <a:rPr lang="en-US" altLang="ja-JP" sz="1800">
                <a:latin typeface="BIZ UDPゴシック" panose="020B0400000000000000" pitchFamily="50" charset="-128"/>
                <a:ea typeface="BIZ UDPゴシック" panose="020B0400000000000000" pitchFamily="50" charset="-128"/>
              </a:rPr>
              <a:t>4</a:t>
            </a:r>
            <a:r>
              <a:rPr lang="ja-JP" altLang="en-US" sz="1800">
                <a:latin typeface="BIZ UDPゴシック" panose="020B0400000000000000" pitchFamily="50" charset="-128"/>
                <a:ea typeface="BIZ UDPゴシック" panose="020B0400000000000000" pitchFamily="50" charset="-128"/>
              </a:rPr>
              <a:t>月</a:t>
            </a:r>
            <a:r>
              <a:rPr lang="en-US" altLang="ja-JP" sz="1800">
                <a:latin typeface="BIZ UDPゴシック" panose="020B0400000000000000" pitchFamily="50" charset="-128"/>
                <a:ea typeface="BIZ UDPゴシック" panose="020B0400000000000000" pitchFamily="50" charset="-128"/>
              </a:rPr>
              <a:t>1</a:t>
            </a:r>
            <a:r>
              <a:rPr lang="ja-JP" altLang="en-US" sz="1800">
                <a:latin typeface="BIZ UDPゴシック" panose="020B0400000000000000" pitchFamily="50" charset="-128"/>
                <a:ea typeface="BIZ UDPゴシック" panose="020B0400000000000000" pitchFamily="50" charset="-128"/>
              </a:rPr>
              <a:t>日、</a:t>
            </a:r>
            <a:endParaRPr lang="en-US" altLang="ja-JP" sz="1800">
              <a:latin typeface="BIZ UDPゴシック" panose="020B0400000000000000" pitchFamily="50" charset="-128"/>
              <a:ea typeface="BIZ UDPゴシック" panose="020B0400000000000000" pitchFamily="50" charset="-128"/>
            </a:endParaRPr>
          </a:p>
          <a:p>
            <a:r>
              <a:rPr lang="ja-JP" altLang="en-US" sz="1800">
                <a:latin typeface="BIZ UDPゴシック" panose="020B0400000000000000" pitchFamily="50" charset="-128"/>
                <a:ea typeface="BIZ UDPゴシック" panose="020B0400000000000000" pitchFamily="50" charset="-128"/>
              </a:rPr>
              <a:t>救命艇・進水装置点検整備のサービスプロバイターとして、</a:t>
            </a:r>
            <a:r>
              <a:rPr lang="en-US" altLang="ja-JP" sz="1800">
                <a:latin typeface="BIZ UDPゴシック" panose="020B0400000000000000" pitchFamily="50" charset="-128"/>
                <a:ea typeface="BIZ UDPゴシック" panose="020B0400000000000000" pitchFamily="50" charset="-128"/>
              </a:rPr>
              <a:t>ISO9001(2015)</a:t>
            </a:r>
            <a:r>
              <a:rPr lang="ja-JP" altLang="en-US" sz="1800">
                <a:latin typeface="BIZ UDPゴシック" panose="020B0400000000000000" pitchFamily="50" charset="-128"/>
                <a:ea typeface="BIZ UDPゴシック" panose="020B0400000000000000" pitchFamily="50" charset="-128"/>
              </a:rPr>
              <a:t>を取得いたしました。</a:t>
            </a:r>
          </a:p>
        </p:txBody>
      </p:sp>
      <p:grpSp>
        <p:nvGrpSpPr>
          <p:cNvPr id="22" name="グループ化 21">
            <a:extLst>
              <a:ext uri="{FF2B5EF4-FFF2-40B4-BE49-F238E27FC236}">
                <a16:creationId xmlns:a16="http://schemas.microsoft.com/office/drawing/2014/main" id="{9DBD5C3B-C217-5716-7D32-4E26908C99E1}"/>
              </a:ext>
            </a:extLst>
          </p:cNvPr>
          <p:cNvGrpSpPr/>
          <p:nvPr/>
        </p:nvGrpSpPr>
        <p:grpSpPr>
          <a:xfrm>
            <a:off x="1128000" y="2181184"/>
            <a:ext cx="9512540" cy="1247816"/>
            <a:chOff x="958932" y="2154446"/>
            <a:chExt cx="10435944" cy="1075356"/>
          </a:xfrm>
        </p:grpSpPr>
        <p:sp>
          <p:nvSpPr>
            <p:cNvPr id="21" name="正方形/長方形 20">
              <a:extLst>
                <a:ext uri="{FF2B5EF4-FFF2-40B4-BE49-F238E27FC236}">
                  <a16:creationId xmlns:a16="http://schemas.microsoft.com/office/drawing/2014/main" id="{1255080E-4616-A8A2-02EC-AF8043C9296C}"/>
                </a:ext>
              </a:extLst>
            </p:cNvPr>
            <p:cNvSpPr/>
            <p:nvPr/>
          </p:nvSpPr>
          <p:spPr>
            <a:xfrm>
              <a:off x="958932" y="2330526"/>
              <a:ext cx="10435944" cy="89927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1"/>
            <a:lstStyle/>
            <a:p>
              <a:pPr algn="l"/>
              <a:endParaRPr lang="en-US" altLang="ja-JP" sz="800">
                <a:solidFill>
                  <a:schemeClr val="tx1"/>
                </a:solidFill>
                <a:latin typeface="BIZ UDPゴシック" panose="020B0400000000000000" pitchFamily="50" charset="-128"/>
                <a:ea typeface="BIZ UDPゴシック" panose="020B0400000000000000" pitchFamily="50" charset="-128"/>
              </a:endParaRPr>
            </a:p>
            <a:p>
              <a:pPr algn="l"/>
              <a:r>
                <a:rPr lang="en-US" altLang="ja-JP" sz="1600">
                  <a:solidFill>
                    <a:schemeClr val="tx1"/>
                  </a:solidFill>
                  <a:latin typeface="BIZ UDPゴシック" panose="020B0400000000000000" pitchFamily="50" charset="-128"/>
                  <a:ea typeface="BIZ UDPゴシック" panose="020B0400000000000000" pitchFamily="50" charset="-128"/>
                </a:rPr>
                <a:t>2020</a:t>
              </a:r>
              <a:r>
                <a:rPr lang="ja-JP" altLang="ja-JP" sz="1600">
                  <a:solidFill>
                    <a:schemeClr val="tx1"/>
                  </a:solidFill>
                  <a:latin typeface="BIZ UDPゴシック" panose="020B0400000000000000" pitchFamily="50" charset="-128"/>
                  <a:ea typeface="BIZ UDPゴシック" panose="020B0400000000000000" pitchFamily="50" charset="-128"/>
                </a:rPr>
                <a:t>年</a:t>
              </a:r>
              <a:r>
                <a:rPr lang="en-US" altLang="ja-JP" sz="1600">
                  <a:solidFill>
                    <a:schemeClr val="tx1"/>
                  </a:solidFill>
                  <a:latin typeface="BIZ UDPゴシック" panose="020B0400000000000000" pitchFamily="50" charset="-128"/>
                  <a:ea typeface="BIZ UDPゴシック" panose="020B0400000000000000" pitchFamily="50" charset="-128"/>
                </a:rPr>
                <a:t>1</a:t>
              </a:r>
              <a:r>
                <a:rPr lang="ja-JP" altLang="ja-JP" sz="1600">
                  <a:solidFill>
                    <a:schemeClr val="tx1"/>
                  </a:solidFill>
                  <a:latin typeface="BIZ UDPゴシック" panose="020B0400000000000000" pitchFamily="50" charset="-128"/>
                  <a:ea typeface="BIZ UDPゴシック" panose="020B0400000000000000" pitchFamily="50" charset="-128"/>
                </a:rPr>
                <a:t>月</a:t>
              </a:r>
              <a:r>
                <a:rPr lang="en-US" altLang="ja-JP" sz="1600">
                  <a:solidFill>
                    <a:schemeClr val="tx1"/>
                  </a:solidFill>
                  <a:latin typeface="BIZ UDPゴシック" panose="020B0400000000000000" pitchFamily="50" charset="-128"/>
                  <a:ea typeface="BIZ UDPゴシック" panose="020B0400000000000000" pitchFamily="50" charset="-128"/>
                </a:rPr>
                <a:t>1</a:t>
              </a:r>
              <a:r>
                <a:rPr lang="ja-JP" altLang="ja-JP" sz="1600">
                  <a:solidFill>
                    <a:schemeClr val="tx1"/>
                  </a:solidFill>
                  <a:latin typeface="BIZ UDPゴシック" panose="020B0400000000000000" pitchFamily="50" charset="-128"/>
                  <a:ea typeface="BIZ UDPゴシック" panose="020B0400000000000000" pitchFamily="50" charset="-128"/>
                </a:rPr>
                <a:t>日より、下記対象の年次</a:t>
              </a:r>
              <a:r>
                <a:rPr lang="en-US" altLang="ja-JP" sz="1600">
                  <a:solidFill>
                    <a:schemeClr val="tx1"/>
                  </a:solidFill>
                  <a:latin typeface="BIZ UDPゴシック" panose="020B0400000000000000" pitchFamily="50" charset="-128"/>
                  <a:ea typeface="BIZ UDPゴシック" panose="020B0400000000000000" pitchFamily="50" charset="-128"/>
                </a:rPr>
                <a:t>/5</a:t>
              </a:r>
              <a:r>
                <a:rPr lang="ja-JP" altLang="ja-JP" sz="1600">
                  <a:solidFill>
                    <a:schemeClr val="tx1"/>
                  </a:solidFill>
                  <a:latin typeface="BIZ UDPゴシック" panose="020B0400000000000000" pitchFamily="50" charset="-128"/>
                  <a:ea typeface="BIZ UDPゴシック" panose="020B0400000000000000" pitchFamily="50" charset="-128"/>
                </a:rPr>
                <a:t>年次点検を含む保守、詳細点検、作動試験、開放及び修理は、</a:t>
              </a:r>
              <a:endParaRPr lang="en-US" altLang="ja-JP" sz="1600">
                <a:solidFill>
                  <a:schemeClr val="tx1"/>
                </a:solidFill>
                <a:latin typeface="BIZ UDPゴシック" panose="020B0400000000000000" pitchFamily="50" charset="-128"/>
                <a:ea typeface="BIZ UDPゴシック" panose="020B0400000000000000" pitchFamily="50" charset="-128"/>
              </a:endParaRPr>
            </a:p>
            <a:p>
              <a:pPr algn="l"/>
              <a:r>
                <a:rPr lang="en-US" altLang="ja-JP" sz="1600">
                  <a:solidFill>
                    <a:schemeClr val="tx1"/>
                  </a:solidFill>
                  <a:latin typeface="BIZ UDPゴシック" panose="020B0400000000000000" pitchFamily="50" charset="-128"/>
                  <a:ea typeface="BIZ UDPゴシック" panose="020B0400000000000000" pitchFamily="50" charset="-128"/>
                </a:rPr>
                <a:t>IMO</a:t>
              </a:r>
              <a:r>
                <a:rPr lang="ja-JP" altLang="ja-JP" sz="1600">
                  <a:solidFill>
                    <a:schemeClr val="tx1"/>
                  </a:solidFill>
                  <a:latin typeface="BIZ UDPゴシック" panose="020B0400000000000000" pitchFamily="50" charset="-128"/>
                  <a:ea typeface="BIZ UDPゴシック" panose="020B0400000000000000" pitchFamily="50" charset="-128"/>
                </a:rPr>
                <a:t>決議</a:t>
              </a:r>
              <a:r>
                <a:rPr lang="en-US" altLang="ja-JP" sz="1600">
                  <a:solidFill>
                    <a:schemeClr val="tx1"/>
                  </a:solidFill>
                  <a:latin typeface="BIZ UDPゴシック" panose="020B0400000000000000" pitchFamily="50" charset="-128"/>
                  <a:ea typeface="BIZ UDPゴシック" panose="020B0400000000000000" pitchFamily="50" charset="-128"/>
                </a:rPr>
                <a:t>MSC.402(96) </a:t>
              </a:r>
              <a:r>
                <a:rPr lang="ja-JP" altLang="ja-JP" sz="1600">
                  <a:solidFill>
                    <a:schemeClr val="tx1"/>
                  </a:solidFill>
                  <a:latin typeface="BIZ UDPゴシック" panose="020B0400000000000000" pitchFamily="50" charset="-128"/>
                  <a:ea typeface="BIZ UDPゴシック" panose="020B0400000000000000" pitchFamily="50" charset="-128"/>
                </a:rPr>
                <a:t>に従って船舶の旗国主管庁により認可された整備事業所により実施することが必要です。</a:t>
              </a:r>
            </a:p>
          </p:txBody>
        </p:sp>
        <p:sp>
          <p:nvSpPr>
            <p:cNvPr id="20" name="テキスト ボックス 19">
              <a:extLst>
                <a:ext uri="{FF2B5EF4-FFF2-40B4-BE49-F238E27FC236}">
                  <a16:creationId xmlns:a16="http://schemas.microsoft.com/office/drawing/2014/main" id="{17601D64-0ECC-482D-307A-98192E2CEAEA}"/>
                </a:ext>
              </a:extLst>
            </p:cNvPr>
            <p:cNvSpPr txBox="1"/>
            <p:nvPr/>
          </p:nvSpPr>
          <p:spPr>
            <a:xfrm>
              <a:off x="1128000" y="2154446"/>
              <a:ext cx="3762105" cy="291763"/>
            </a:xfrm>
            <a:prstGeom prst="rect">
              <a:avLst/>
            </a:prstGeom>
            <a:solidFill>
              <a:schemeClr val="bg1"/>
            </a:solidFill>
          </p:spPr>
          <p:txBody>
            <a:bodyPr wrap="square">
              <a:spAutoFit/>
            </a:bodyPr>
            <a:lstStyle/>
            <a:p>
              <a:r>
                <a:rPr lang="ja-JP" altLang="ja-JP" sz="1600">
                  <a:solidFill>
                    <a:schemeClr val="tx1"/>
                  </a:solidFill>
                  <a:latin typeface="BIZ UDPゴシック" panose="020B0400000000000000" pitchFamily="50" charset="-128"/>
                  <a:ea typeface="BIZ UDPゴシック" panose="020B0400000000000000" pitchFamily="50" charset="-128"/>
                </a:rPr>
                <a:t>【</a:t>
              </a:r>
              <a:r>
                <a:rPr lang="en-US" altLang="ja-JP" sz="1600">
                  <a:solidFill>
                    <a:schemeClr val="tx1"/>
                  </a:solidFill>
                  <a:latin typeface="BIZ UDPゴシック" panose="020B0400000000000000" pitchFamily="50" charset="-128"/>
                  <a:ea typeface="BIZ UDPゴシック" panose="020B0400000000000000" pitchFamily="50" charset="-128"/>
                </a:rPr>
                <a:t>MSC.402(96)</a:t>
              </a:r>
              <a:r>
                <a:rPr lang="ja-JP" altLang="ja-JP" sz="1600">
                  <a:solidFill>
                    <a:schemeClr val="tx1"/>
                  </a:solidFill>
                  <a:latin typeface="BIZ UDPゴシック" panose="020B0400000000000000" pitchFamily="50" charset="-128"/>
                  <a:ea typeface="BIZ UDPゴシック" panose="020B0400000000000000" pitchFamily="50" charset="-128"/>
                </a:rPr>
                <a:t>各国指示に関し】</a:t>
              </a:r>
              <a:endParaRPr lang="ja-JP" altLang="en-US" sz="1600">
                <a:latin typeface="BIZ UDPゴシック" panose="020B0400000000000000" pitchFamily="50" charset="-128"/>
                <a:ea typeface="BIZ UDPゴシック" panose="020B0400000000000000" pitchFamily="50" charset="-128"/>
              </a:endParaRPr>
            </a:p>
          </p:txBody>
        </p:sp>
      </p:grpSp>
    </p:spTree>
    <p:extLst>
      <p:ext uri="{BB962C8B-B14F-4D97-AF65-F5344CB8AC3E}">
        <p14:creationId xmlns:p14="http://schemas.microsoft.com/office/powerpoint/2010/main" val="339260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FD2E4-3712-0224-5420-9DC4E465EEFB}"/>
            </a:ext>
          </a:extLst>
        </p:cNvPr>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05A20C9B-4FE8-CA0A-2ACC-D2D8502CF4DA}"/>
              </a:ext>
            </a:extLst>
          </p:cNvPr>
          <p:cNvSpPr/>
          <p:nvPr/>
        </p:nvSpPr>
        <p:spPr>
          <a:xfrm>
            <a:off x="952739" y="1125000"/>
            <a:ext cx="10224000" cy="48963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7">
            <a:extLst>
              <a:ext uri="{FF2B5EF4-FFF2-40B4-BE49-F238E27FC236}">
                <a16:creationId xmlns:a16="http://schemas.microsoft.com/office/drawing/2014/main" id="{36458628-BF36-9A1E-9D03-E77F5E158F06}"/>
              </a:ext>
            </a:extLst>
          </p:cNvPr>
          <p:cNvSpPr>
            <a:spLocks noGrp="1"/>
          </p:cNvSpPr>
          <p:nvPr>
            <p:ph type="title"/>
          </p:nvPr>
        </p:nvSpPr>
        <p:spPr>
          <a:xfrm>
            <a:off x="1488000" y="275024"/>
            <a:ext cx="9726100" cy="323165"/>
          </a:xfrm>
        </p:spPr>
        <p:txBody>
          <a:bodyPr/>
          <a:lstStyle/>
          <a:p>
            <a:r>
              <a:rPr lang="ja-JP" altLang="en-US">
                <a:solidFill>
                  <a:srgbClr val="005396"/>
                </a:solidFill>
                <a:latin typeface="BIZ UDPゴシック" panose="020B0400000000000000" pitchFamily="50" charset="-128"/>
                <a:ea typeface="BIZ UDPゴシック" panose="020B0400000000000000" pitchFamily="50" charset="-128"/>
              </a:rPr>
              <a:t>オンサイト事業</a:t>
            </a:r>
            <a:endParaRPr lang="ja-JP" altLang="en-US">
              <a:latin typeface="BIZ UDPゴシック" panose="020B0400000000000000" pitchFamily="50" charset="-128"/>
              <a:ea typeface="BIZ UDPゴシック" panose="020B0400000000000000" pitchFamily="50" charset="-128"/>
            </a:endParaRPr>
          </a:p>
        </p:txBody>
      </p:sp>
      <p:grpSp>
        <p:nvGrpSpPr>
          <p:cNvPr id="9" name="グループ化 8">
            <a:extLst>
              <a:ext uri="{FF2B5EF4-FFF2-40B4-BE49-F238E27FC236}">
                <a16:creationId xmlns:a16="http://schemas.microsoft.com/office/drawing/2014/main" id="{5008C898-1989-5B5C-68FD-40CA0121322D}"/>
              </a:ext>
            </a:extLst>
          </p:cNvPr>
          <p:cNvGrpSpPr/>
          <p:nvPr/>
        </p:nvGrpSpPr>
        <p:grpSpPr>
          <a:xfrm>
            <a:off x="977900" y="1862179"/>
            <a:ext cx="4974439" cy="1704125"/>
            <a:chOff x="1048916" y="2017432"/>
            <a:chExt cx="4974439" cy="1704125"/>
          </a:xfrm>
        </p:grpSpPr>
        <p:sp>
          <p:nvSpPr>
            <p:cNvPr id="10" name="テキスト ボックス 9">
              <a:extLst>
                <a:ext uri="{FF2B5EF4-FFF2-40B4-BE49-F238E27FC236}">
                  <a16:creationId xmlns:a16="http://schemas.microsoft.com/office/drawing/2014/main" id="{7FE440B2-A486-7AAC-8BF2-ECC70F2ADE8A}"/>
                </a:ext>
              </a:extLst>
            </p:cNvPr>
            <p:cNvSpPr txBox="1"/>
            <p:nvPr/>
          </p:nvSpPr>
          <p:spPr>
            <a:xfrm>
              <a:off x="1128000" y="2017432"/>
              <a:ext cx="1620957" cy="36195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pPr>
                <a:lnSpc>
                  <a:spcPct val="130000"/>
                </a:lnSpc>
              </a:pPr>
              <a:r>
                <a:rPr lang="ja-JP" altLang="en-US" sz="1600">
                  <a:latin typeface="BIZ UDPゴシック" panose="020B0400000000000000" pitchFamily="50" charset="-128"/>
                  <a:ea typeface="BIZ UDPゴシック" panose="020B0400000000000000" pitchFamily="50" charset="-128"/>
                </a:rPr>
                <a:t>救命艇／救助艇</a:t>
              </a:r>
            </a:p>
          </p:txBody>
        </p:sp>
        <p:sp>
          <p:nvSpPr>
            <p:cNvPr id="11" name="テキスト ボックス 10">
              <a:extLst>
                <a:ext uri="{FF2B5EF4-FFF2-40B4-BE49-F238E27FC236}">
                  <a16:creationId xmlns:a16="http://schemas.microsoft.com/office/drawing/2014/main" id="{34DB5896-D778-12D8-F852-CB7423BE1C80}"/>
                </a:ext>
              </a:extLst>
            </p:cNvPr>
            <p:cNvSpPr txBox="1"/>
            <p:nvPr/>
          </p:nvSpPr>
          <p:spPr>
            <a:xfrm>
              <a:off x="1048916" y="2399336"/>
              <a:ext cx="4974439" cy="1322221"/>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外観・艇内点検</a:t>
              </a:r>
            </a:p>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備品の状況点検・機関の正常運転の確認</a:t>
              </a:r>
            </a:p>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救命艇離脱装置の作動確認、整備</a:t>
              </a:r>
            </a:p>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保守・点検・修理の本船記録の確認・荷重試験立会い</a:t>
              </a:r>
            </a:p>
          </p:txBody>
        </p:sp>
      </p:grpSp>
      <p:sp>
        <p:nvSpPr>
          <p:cNvPr id="5" name="正方形/長方形 4">
            <a:extLst>
              <a:ext uri="{FF2B5EF4-FFF2-40B4-BE49-F238E27FC236}">
                <a16:creationId xmlns:a16="http://schemas.microsoft.com/office/drawing/2014/main" id="{CDC83A88-11EE-0CE2-D7E2-899A99C361FE}"/>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grpSp>
        <p:nvGrpSpPr>
          <p:cNvPr id="13" name="グループ化 12">
            <a:extLst>
              <a:ext uri="{FF2B5EF4-FFF2-40B4-BE49-F238E27FC236}">
                <a16:creationId xmlns:a16="http://schemas.microsoft.com/office/drawing/2014/main" id="{E12A2DDC-AAA6-11D4-7921-3BCC14E95052}"/>
              </a:ext>
            </a:extLst>
          </p:cNvPr>
          <p:cNvGrpSpPr/>
          <p:nvPr/>
        </p:nvGrpSpPr>
        <p:grpSpPr>
          <a:xfrm>
            <a:off x="984000" y="3851454"/>
            <a:ext cx="4974439" cy="1733502"/>
            <a:chOff x="1060763" y="2376741"/>
            <a:chExt cx="4974439" cy="1733502"/>
          </a:xfrm>
        </p:grpSpPr>
        <p:sp>
          <p:nvSpPr>
            <p:cNvPr id="14" name="テキスト ボックス 13">
              <a:extLst>
                <a:ext uri="{FF2B5EF4-FFF2-40B4-BE49-F238E27FC236}">
                  <a16:creationId xmlns:a16="http://schemas.microsoft.com/office/drawing/2014/main" id="{DAD2E24B-E2E6-3B80-4D33-67D21FC78C9F}"/>
                </a:ext>
              </a:extLst>
            </p:cNvPr>
            <p:cNvSpPr txBox="1"/>
            <p:nvPr/>
          </p:nvSpPr>
          <p:spPr>
            <a:xfrm>
              <a:off x="1128000" y="2376741"/>
              <a:ext cx="1005403" cy="35464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a:latin typeface="BIZ UDPゴシック" panose="020B0400000000000000" pitchFamily="50" charset="-128"/>
                  <a:ea typeface="BIZ UDPゴシック" panose="020B0400000000000000" pitchFamily="50" charset="-128"/>
                </a:rPr>
                <a:t>進水装置</a:t>
              </a:r>
            </a:p>
          </p:txBody>
        </p:sp>
        <p:sp>
          <p:nvSpPr>
            <p:cNvPr id="15" name="テキスト ボックス 14">
              <a:extLst>
                <a:ext uri="{FF2B5EF4-FFF2-40B4-BE49-F238E27FC236}">
                  <a16:creationId xmlns:a16="http://schemas.microsoft.com/office/drawing/2014/main" id="{28109730-2A53-46F8-B45D-CF03381916E8}"/>
                </a:ext>
              </a:extLst>
            </p:cNvPr>
            <p:cNvSpPr txBox="1"/>
            <p:nvPr/>
          </p:nvSpPr>
          <p:spPr>
            <a:xfrm>
              <a:off x="1060763" y="2788022"/>
              <a:ext cx="4974439" cy="1322221"/>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fontAlgn="base">
                <a:lnSpc>
                  <a:spcPct val="130000"/>
                </a:lnSpc>
              </a:pPr>
              <a:r>
                <a:rPr lang="ja-JP" altLang="en-US">
                  <a:solidFill>
                    <a:schemeClr val="tx1"/>
                  </a:solidFill>
                  <a:latin typeface="BIZ UDPゴシック" panose="020B0400000000000000" pitchFamily="50" charset="-128"/>
                  <a:ea typeface="BIZ UDPゴシック" panose="020B0400000000000000" pitchFamily="50" charset="-128"/>
                </a:rPr>
                <a:t>ダビット・ウィンチの外観・状態点検・作動確認</a:t>
              </a:r>
            </a:p>
            <a:p>
              <a:pPr fontAlgn="base">
                <a:lnSpc>
                  <a:spcPct val="130000"/>
                </a:lnSpc>
              </a:pPr>
              <a:r>
                <a:rPr lang="ja-JP" altLang="en-US">
                  <a:solidFill>
                    <a:schemeClr val="tx1"/>
                  </a:solidFill>
                  <a:latin typeface="BIZ UDPゴシック" panose="020B0400000000000000" pitchFamily="50" charset="-128"/>
                  <a:ea typeface="BIZ UDPゴシック" panose="020B0400000000000000" pitchFamily="50" charset="-128"/>
                </a:rPr>
                <a:t>ウィンチブレーキ部の開放点検整備</a:t>
              </a:r>
            </a:p>
            <a:p>
              <a:pPr fontAlgn="base">
                <a:lnSpc>
                  <a:spcPct val="130000"/>
                </a:lnSpc>
              </a:pPr>
              <a:r>
                <a:rPr lang="ja-JP" altLang="en-US">
                  <a:solidFill>
                    <a:schemeClr val="tx1"/>
                  </a:solidFill>
                  <a:latin typeface="BIZ UDPゴシック" panose="020B0400000000000000" pitchFamily="50" charset="-128"/>
                  <a:ea typeface="BIZ UDPゴシック" panose="020B0400000000000000" pitchFamily="50" charset="-128"/>
                </a:rPr>
                <a:t>ギアケースの目視点検</a:t>
              </a:r>
            </a:p>
            <a:p>
              <a:pPr fontAlgn="base">
                <a:lnSpc>
                  <a:spcPct val="130000"/>
                </a:lnSpc>
              </a:pPr>
              <a:r>
                <a:rPr lang="ja-JP" altLang="en-US">
                  <a:solidFill>
                    <a:schemeClr val="tx1"/>
                  </a:solidFill>
                  <a:latin typeface="BIZ UDPゴシック" panose="020B0400000000000000" pitchFamily="50" charset="-128"/>
                  <a:ea typeface="BIZ UDPゴシック" panose="020B0400000000000000" pitchFamily="50" charset="-128"/>
                </a:rPr>
                <a:t>保守・点検・修理の本船記録の確認・荷重試験立会い</a:t>
              </a:r>
            </a:p>
          </p:txBody>
        </p:sp>
      </p:grpSp>
      <p:pic>
        <p:nvPicPr>
          <p:cNvPr id="12" name="図 11">
            <a:extLst>
              <a:ext uri="{FF2B5EF4-FFF2-40B4-BE49-F238E27FC236}">
                <a16:creationId xmlns:a16="http://schemas.microsoft.com/office/drawing/2014/main" id="{C853DEAD-552D-7803-CC90-1EAA476B2122}"/>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8000" contrast="20000"/>
                    </a14:imgEffect>
                  </a14:imgLayer>
                </a14:imgProps>
              </a:ext>
              <a:ext uri="{28A0092B-C50C-407E-A947-70E740481C1C}">
                <a14:useLocalDpi xmlns:a14="http://schemas.microsoft.com/office/drawing/2010/main" val="0"/>
              </a:ext>
            </a:extLst>
          </a:blip>
          <a:srcRect l="12248" r="7050"/>
          <a:stretch>
            <a:fillRect/>
          </a:stretch>
        </p:blipFill>
        <p:spPr>
          <a:xfrm>
            <a:off x="6240000" y="1713555"/>
            <a:ext cx="4824000" cy="3985044"/>
          </a:xfrm>
          <a:custGeom>
            <a:avLst/>
            <a:gdLst>
              <a:gd name="connsiteX0" fmla="*/ 0 w 3312000"/>
              <a:gd name="connsiteY0" fmla="*/ 0 h 2736000"/>
              <a:gd name="connsiteX1" fmla="*/ 3312000 w 3312000"/>
              <a:gd name="connsiteY1" fmla="*/ 0 h 2736000"/>
              <a:gd name="connsiteX2" fmla="*/ 3312000 w 3312000"/>
              <a:gd name="connsiteY2" fmla="*/ 2736000 h 2736000"/>
              <a:gd name="connsiteX3" fmla="*/ 0 w 3312000"/>
              <a:gd name="connsiteY3" fmla="*/ 2736000 h 2736000"/>
            </a:gdLst>
            <a:ahLst/>
            <a:cxnLst>
              <a:cxn ang="0">
                <a:pos x="connsiteX0" y="connsiteY0"/>
              </a:cxn>
              <a:cxn ang="0">
                <a:pos x="connsiteX1" y="connsiteY1"/>
              </a:cxn>
              <a:cxn ang="0">
                <a:pos x="connsiteX2" y="connsiteY2"/>
              </a:cxn>
              <a:cxn ang="0">
                <a:pos x="connsiteX3" y="connsiteY3"/>
              </a:cxn>
            </a:cxnLst>
            <a:rect l="l" t="t" r="r" b="b"/>
            <a:pathLst>
              <a:path w="3312000" h="2736000">
                <a:moveTo>
                  <a:pt x="0" y="0"/>
                </a:moveTo>
                <a:lnTo>
                  <a:pt x="3312000" y="0"/>
                </a:lnTo>
                <a:lnTo>
                  <a:pt x="3312000" y="2736000"/>
                </a:lnTo>
                <a:lnTo>
                  <a:pt x="0" y="2736000"/>
                </a:lnTo>
                <a:close/>
              </a:path>
            </a:pathLst>
          </a:custGeom>
        </p:spPr>
      </p:pic>
      <p:sp>
        <p:nvSpPr>
          <p:cNvPr id="3" name="四角形: 角を丸くする 2">
            <a:extLst>
              <a:ext uri="{FF2B5EF4-FFF2-40B4-BE49-F238E27FC236}">
                <a16:creationId xmlns:a16="http://schemas.microsoft.com/office/drawing/2014/main" id="{7CE7B200-7681-3C0C-0AB6-1584477CFBB0}"/>
              </a:ext>
            </a:extLst>
          </p:cNvPr>
          <p:cNvSpPr/>
          <p:nvPr/>
        </p:nvSpPr>
        <p:spPr>
          <a:xfrm>
            <a:off x="977900" y="1125000"/>
            <a:ext cx="5262100"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BIZ UDPゴシック" panose="020B0400000000000000" pitchFamily="50" charset="-128"/>
                <a:ea typeface="BIZ UDPゴシック" panose="020B0400000000000000" pitchFamily="50" charset="-128"/>
              </a:rPr>
              <a:t>    救命艇／進水装置の点検整備　サービス内容</a:t>
            </a:r>
            <a:endParaRPr kumimoji="1" lang="ja-JP" altLang="en-US"/>
          </a:p>
        </p:txBody>
      </p:sp>
      <p:sp>
        <p:nvSpPr>
          <p:cNvPr id="4" name="フローチャート: 結合子 3">
            <a:extLst>
              <a:ext uri="{FF2B5EF4-FFF2-40B4-BE49-F238E27FC236}">
                <a16:creationId xmlns:a16="http://schemas.microsoft.com/office/drawing/2014/main" id="{77E3BD79-3DD1-63E5-7E3D-C4671BE4B223}"/>
              </a:ext>
            </a:extLst>
          </p:cNvPr>
          <p:cNvSpPr/>
          <p:nvPr/>
        </p:nvSpPr>
        <p:spPr>
          <a:xfrm>
            <a:off x="1064957" y="1175839"/>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Tree>
    <p:extLst>
      <p:ext uri="{BB962C8B-B14F-4D97-AF65-F5344CB8AC3E}">
        <p14:creationId xmlns:p14="http://schemas.microsoft.com/office/powerpoint/2010/main" val="187715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EF92D-3361-849A-4A11-9E96C9DD0C85}"/>
            </a:ext>
          </a:extLst>
        </p:cNvPr>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10091BC4-D9A5-B252-9425-3C40591AF756}"/>
              </a:ext>
            </a:extLst>
          </p:cNvPr>
          <p:cNvSpPr/>
          <p:nvPr/>
        </p:nvSpPr>
        <p:spPr>
          <a:xfrm>
            <a:off x="984000" y="1125000"/>
            <a:ext cx="10224000" cy="48963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42A6A767-3FE7-2588-200B-A0468F227EF6}"/>
              </a:ext>
            </a:extLst>
          </p:cNvPr>
          <p:cNvSpPr>
            <a:spLocks noGrp="1"/>
          </p:cNvSpPr>
          <p:nvPr>
            <p:ph type="title"/>
          </p:nvPr>
        </p:nvSpPr>
        <p:spPr>
          <a:xfrm>
            <a:off x="1488000" y="275024"/>
            <a:ext cx="9726100" cy="323165"/>
          </a:xfrm>
        </p:spPr>
        <p:txBody>
          <a:bodyPr/>
          <a:lstStyle/>
          <a:p>
            <a:r>
              <a:rPr lang="ja-JP" altLang="en-US" dirty="0">
                <a:solidFill>
                  <a:srgbClr val="005396"/>
                </a:solidFill>
                <a:latin typeface="BIZ UDPゴシック" panose="020B0400000000000000" pitchFamily="50" charset="-128"/>
                <a:ea typeface="BIZ UDPゴシック" panose="020B0400000000000000" pitchFamily="50" charset="-128"/>
              </a:rPr>
              <a:t>オンサイト事業</a:t>
            </a:r>
            <a:endParaRPr lang="ja-JP" altLang="en-US" dirty="0">
              <a:latin typeface="BIZ UDPゴシック" panose="020B0400000000000000" pitchFamily="50" charset="-128"/>
              <a:ea typeface="BIZ UDPゴシック" panose="020B0400000000000000" pitchFamily="50" charset="-128"/>
            </a:endParaRPr>
          </a:p>
        </p:txBody>
      </p:sp>
      <p:sp>
        <p:nvSpPr>
          <p:cNvPr id="5" name="正方形/長方形 4">
            <a:extLst>
              <a:ext uri="{FF2B5EF4-FFF2-40B4-BE49-F238E27FC236}">
                <a16:creationId xmlns:a16="http://schemas.microsoft.com/office/drawing/2014/main" id="{D8C9FD04-F05C-486A-1039-64ACDF3E0FE4}"/>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6" name="テキスト ボックス 5">
            <a:extLst>
              <a:ext uri="{FF2B5EF4-FFF2-40B4-BE49-F238E27FC236}">
                <a16:creationId xmlns:a16="http://schemas.microsoft.com/office/drawing/2014/main" id="{5824DF72-00D3-C860-276B-CC7BBA433020}"/>
              </a:ext>
            </a:extLst>
          </p:cNvPr>
          <p:cNvSpPr txBox="1"/>
          <p:nvPr/>
        </p:nvSpPr>
        <p:spPr>
          <a:xfrm>
            <a:off x="1071227" y="5682446"/>
            <a:ext cx="10049547" cy="338554"/>
          </a:xfrm>
          <a:prstGeom prst="rect">
            <a:avLst/>
          </a:prstGeom>
          <a:noFill/>
        </p:spPr>
        <p:txBody>
          <a:bodyPr wrap="none" rtlCol="0">
            <a:spAutoFit/>
          </a:bodyPr>
          <a:lstStyle/>
          <a:p>
            <a:pPr algn="ctr"/>
            <a:r>
              <a:rPr lang="ja-JP" altLang="en-US" sz="1600" dirty="0">
                <a:solidFill>
                  <a:schemeClr val="accent6"/>
                </a:solidFill>
                <a:latin typeface="BIZ UDPゴシック" panose="020B0400000000000000" pitchFamily="50" charset="-128"/>
                <a:ea typeface="BIZ UDPゴシック" panose="020B0400000000000000" pitchFamily="50" charset="-128"/>
              </a:rPr>
              <a:t>記載</a:t>
            </a:r>
            <a:r>
              <a:rPr lang="ja-JP" altLang="ja-JP" sz="1600" dirty="0">
                <a:solidFill>
                  <a:schemeClr val="accent6"/>
                </a:solidFill>
                <a:latin typeface="BIZ UDPゴシック" panose="020B0400000000000000" pitchFamily="50" charset="-128"/>
                <a:ea typeface="BIZ UDPゴシック" panose="020B0400000000000000" pitchFamily="50" charset="-128"/>
              </a:rPr>
              <a:t>以外のメーカー製救命艇・進水装置の点検整備の手配</a:t>
            </a:r>
            <a:r>
              <a:rPr lang="ja-JP" altLang="en-US" sz="1600" dirty="0">
                <a:solidFill>
                  <a:schemeClr val="accent6"/>
                </a:solidFill>
                <a:latin typeface="BIZ UDPゴシック" panose="020B0400000000000000" pitchFamily="50" charset="-128"/>
                <a:ea typeface="BIZ UDPゴシック" panose="020B0400000000000000" pitchFamily="50" charset="-128"/>
              </a:rPr>
              <a:t>も</a:t>
            </a:r>
            <a:r>
              <a:rPr lang="ja-JP" altLang="ja-JP" sz="1600" dirty="0">
                <a:solidFill>
                  <a:schemeClr val="accent6"/>
                </a:solidFill>
                <a:latin typeface="BIZ UDPゴシック" panose="020B0400000000000000" pitchFamily="50" charset="-128"/>
                <a:ea typeface="BIZ UDPゴシック" panose="020B0400000000000000" pitchFamily="50" charset="-128"/>
              </a:rPr>
              <a:t>可能ですので、是非当社にお問い合わせください</a:t>
            </a:r>
            <a:r>
              <a:rPr lang="ja-JP" altLang="en-US" sz="1600" dirty="0">
                <a:solidFill>
                  <a:schemeClr val="accent6"/>
                </a:solidFill>
                <a:latin typeface="BIZ UDPゴシック" panose="020B0400000000000000" pitchFamily="50" charset="-128"/>
                <a:ea typeface="BIZ UDPゴシック" panose="020B0400000000000000" pitchFamily="50" charset="-128"/>
              </a:rPr>
              <a:t>。</a:t>
            </a:r>
            <a:endParaRPr lang="ja-JP" altLang="ja-JP" sz="1600" dirty="0">
              <a:solidFill>
                <a:schemeClr val="accent6"/>
              </a:solidFill>
              <a:latin typeface="BIZ UDPゴシック" panose="020B0400000000000000" pitchFamily="50" charset="-128"/>
              <a:ea typeface="BIZ UDPゴシック" panose="020B0400000000000000" pitchFamily="50" charset="-128"/>
            </a:endParaRPr>
          </a:p>
        </p:txBody>
      </p:sp>
      <p:pic>
        <p:nvPicPr>
          <p:cNvPr id="17" name="Picture 2">
            <a:extLst>
              <a:ext uri="{FF2B5EF4-FFF2-40B4-BE49-F238E27FC236}">
                <a16:creationId xmlns:a16="http://schemas.microsoft.com/office/drawing/2014/main" id="{99644ADD-0B6A-2CC5-2D65-9CEB2CC4BB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6670" y="2905197"/>
            <a:ext cx="1902412" cy="267288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A80848DB-3D3E-40E1-B6E2-098350F84E62}"/>
              </a:ext>
            </a:extLst>
          </p:cNvPr>
          <p:cNvSpPr txBox="1"/>
          <p:nvPr/>
        </p:nvSpPr>
        <p:spPr>
          <a:xfrm>
            <a:off x="7532001" y="5301088"/>
            <a:ext cx="1583999" cy="276999"/>
          </a:xfrm>
          <a:prstGeom prst="rect">
            <a:avLst/>
          </a:prstGeom>
          <a:noFill/>
        </p:spPr>
        <p:txBody>
          <a:bodyPr wrap="square" rtlCol="0">
            <a:spAutoFit/>
          </a:bodyPr>
          <a:lstStyle/>
          <a:p>
            <a:pPr algn="ctr"/>
            <a:r>
              <a:rPr kumimoji="1" lang="en-US" altLang="ja-JP" sz="1200" dirty="0">
                <a:solidFill>
                  <a:schemeClr val="tx1"/>
                </a:solidFill>
                <a:latin typeface="BIZ UDPゴシック" panose="020B0400000000000000" pitchFamily="50" charset="-128"/>
                <a:ea typeface="BIZ UDPゴシック" panose="020B0400000000000000" pitchFamily="50" charset="-128"/>
              </a:rPr>
              <a:t>ISO9001(2015)</a:t>
            </a:r>
            <a:endParaRPr kumimoji="1" lang="ja-JP" altLang="en-US" sz="1200" dirty="0">
              <a:solidFill>
                <a:schemeClr val="tx1"/>
              </a:solidFill>
              <a:latin typeface="BIZ UDPゴシック" panose="020B0400000000000000" pitchFamily="50" charset="-128"/>
              <a:ea typeface="BIZ UDPゴシック" panose="020B0400000000000000" pitchFamily="50" charset="-128"/>
            </a:endParaRPr>
          </a:p>
        </p:txBody>
      </p:sp>
      <p:grpSp>
        <p:nvGrpSpPr>
          <p:cNvPr id="8" name="グループ化 7">
            <a:extLst>
              <a:ext uri="{FF2B5EF4-FFF2-40B4-BE49-F238E27FC236}">
                <a16:creationId xmlns:a16="http://schemas.microsoft.com/office/drawing/2014/main" id="{B4107D5D-7320-B0BF-199F-250F9294462C}"/>
              </a:ext>
            </a:extLst>
          </p:cNvPr>
          <p:cNvGrpSpPr/>
          <p:nvPr/>
        </p:nvGrpSpPr>
        <p:grpSpPr>
          <a:xfrm>
            <a:off x="1107071" y="1717953"/>
            <a:ext cx="5218011" cy="1987183"/>
            <a:chOff x="1128000" y="1557000"/>
            <a:chExt cx="5218011" cy="1816042"/>
          </a:xfrm>
        </p:grpSpPr>
        <p:sp>
          <p:nvSpPr>
            <p:cNvPr id="9" name="テキスト ボックス 8">
              <a:extLst>
                <a:ext uri="{FF2B5EF4-FFF2-40B4-BE49-F238E27FC236}">
                  <a16:creationId xmlns:a16="http://schemas.microsoft.com/office/drawing/2014/main" id="{B016117E-97AE-4FE8-26A4-883D30549D77}"/>
                </a:ext>
              </a:extLst>
            </p:cNvPr>
            <p:cNvSpPr txBox="1"/>
            <p:nvPr/>
          </p:nvSpPr>
          <p:spPr>
            <a:xfrm>
              <a:off x="1128000" y="1557000"/>
              <a:ext cx="1620957" cy="330786"/>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pPr>
                <a:lnSpc>
                  <a:spcPct val="130000"/>
                </a:lnSpc>
              </a:pPr>
              <a:r>
                <a:rPr lang="ja-JP" altLang="en-US" sz="1600" dirty="0">
                  <a:latin typeface="BIZ UDPゴシック" panose="020B0400000000000000" pitchFamily="50" charset="-128"/>
                  <a:ea typeface="BIZ UDPゴシック" panose="020B0400000000000000" pitchFamily="50" charset="-128"/>
                </a:rPr>
                <a:t>救命艇／救助艇</a:t>
              </a:r>
            </a:p>
          </p:txBody>
        </p:sp>
        <p:sp>
          <p:nvSpPr>
            <p:cNvPr id="10" name="テキスト ボックス 9">
              <a:extLst>
                <a:ext uri="{FF2B5EF4-FFF2-40B4-BE49-F238E27FC236}">
                  <a16:creationId xmlns:a16="http://schemas.microsoft.com/office/drawing/2014/main" id="{9C396C1C-8F6E-251E-BAEF-11B985FB05CD}"/>
                </a:ext>
              </a:extLst>
            </p:cNvPr>
            <p:cNvSpPr txBox="1"/>
            <p:nvPr/>
          </p:nvSpPr>
          <p:spPr>
            <a:xfrm>
              <a:off x="1145548" y="1872173"/>
              <a:ext cx="5200463" cy="1500869"/>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株式会社信貴造船所</a:t>
              </a:r>
            </a:p>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株式会社ニシエフ（含：旧株式会社石原造船所製）</a:t>
              </a:r>
            </a:p>
            <a:p>
              <a:pPr fontAlgn="base">
                <a:lnSpc>
                  <a:spcPct val="130000"/>
                </a:lnSpc>
              </a:pPr>
              <a:r>
                <a:rPr lang="en-US" altLang="ja-JP" dirty="0">
                  <a:solidFill>
                    <a:schemeClr val="tx1"/>
                  </a:solidFill>
                  <a:latin typeface="BIZ UDPゴシック" panose="020B0400000000000000" pitchFamily="50" charset="-128"/>
                  <a:ea typeface="BIZ UDPゴシック" panose="020B0400000000000000" pitchFamily="50" charset="-128"/>
                </a:rPr>
                <a:t>Jiangsu </a:t>
              </a:r>
              <a:r>
                <a:rPr lang="en-US" altLang="ja-JP" dirty="0" err="1">
                  <a:solidFill>
                    <a:schemeClr val="tx1"/>
                  </a:solidFill>
                  <a:latin typeface="BIZ UDPゴシック" panose="020B0400000000000000" pitchFamily="50" charset="-128"/>
                  <a:ea typeface="BIZ UDPゴシック" panose="020B0400000000000000" pitchFamily="50" charset="-128"/>
                </a:rPr>
                <a:t>Jiaoyan</a:t>
              </a:r>
              <a:r>
                <a:rPr lang="en-US" altLang="ja-JP" dirty="0">
                  <a:solidFill>
                    <a:schemeClr val="tx1"/>
                  </a:solidFill>
                  <a:latin typeface="BIZ UDPゴシック" panose="020B0400000000000000" pitchFamily="50" charset="-128"/>
                  <a:ea typeface="BIZ UDPゴシック" panose="020B0400000000000000" pitchFamily="50" charset="-128"/>
                </a:rPr>
                <a:t> Marine Equipment </a:t>
              </a:r>
              <a:r>
                <a:rPr lang="en-US" altLang="ja-JP" dirty="0" err="1">
                  <a:solidFill>
                    <a:schemeClr val="tx1"/>
                  </a:solidFill>
                  <a:latin typeface="BIZ UDPゴシック" panose="020B0400000000000000" pitchFamily="50" charset="-128"/>
                  <a:ea typeface="BIZ UDPゴシック" panose="020B0400000000000000" pitchFamily="50" charset="-128"/>
                </a:rPr>
                <a:t>Co.,Ltd</a:t>
              </a:r>
              <a:r>
                <a:rPr lang="en-US" altLang="ja-JP" dirty="0">
                  <a:solidFill>
                    <a:schemeClr val="tx1"/>
                  </a:solidFill>
                  <a:latin typeface="BIZ UDPゴシック" panose="020B0400000000000000" pitchFamily="50" charset="-128"/>
                  <a:ea typeface="BIZ UDPゴシック" panose="020B0400000000000000" pitchFamily="50" charset="-128"/>
                </a:rPr>
                <a:t>.</a:t>
              </a:r>
              <a:br>
                <a:rPr lang="en-US" altLang="ja-JP" dirty="0">
                  <a:solidFill>
                    <a:schemeClr val="tx1"/>
                  </a:solidFill>
                  <a:latin typeface="BIZ UDPゴシック" panose="020B0400000000000000" pitchFamily="50" charset="-128"/>
                  <a:ea typeface="BIZ UDPゴシック" panose="020B0400000000000000" pitchFamily="50" charset="-128"/>
                </a:rPr>
              </a:br>
              <a:r>
                <a:rPr lang="en-US" altLang="ja-JP" dirty="0">
                  <a:solidFill>
                    <a:schemeClr val="tx1"/>
                  </a:solidFill>
                  <a:latin typeface="BIZ UDPゴシック" panose="020B0400000000000000" pitchFamily="50" charset="-128"/>
                  <a:ea typeface="BIZ UDPゴシック" panose="020B0400000000000000" pitchFamily="50" charset="-128"/>
                </a:rPr>
                <a:t>(Jiangyin Xinjiang </a:t>
              </a:r>
              <a:r>
                <a:rPr lang="en-US" altLang="ja-JP" dirty="0" err="1">
                  <a:solidFill>
                    <a:schemeClr val="tx1"/>
                  </a:solidFill>
                  <a:latin typeface="BIZ UDPゴシック" panose="020B0400000000000000" pitchFamily="50" charset="-128"/>
                  <a:ea typeface="BIZ UDPゴシック" panose="020B0400000000000000" pitchFamily="50" charset="-128"/>
                </a:rPr>
                <a:t>F.R.P.Co.,Ltd</a:t>
              </a:r>
              <a:r>
                <a:rPr lang="en-US" altLang="ja-JP" dirty="0">
                  <a:solidFill>
                    <a:schemeClr val="tx1"/>
                  </a:solidFill>
                  <a:latin typeface="BIZ UDPゴシック" panose="020B0400000000000000" pitchFamily="50" charset="-128"/>
                  <a:ea typeface="BIZ UDPゴシック" panose="020B0400000000000000" pitchFamily="50" charset="-128"/>
                </a:rPr>
                <a:t>.)</a:t>
              </a:r>
              <a:r>
                <a:rPr lang="ja-JP" altLang="en-US" dirty="0">
                  <a:solidFill>
                    <a:schemeClr val="tx1"/>
                  </a:solidFill>
                  <a:latin typeface="BIZ UDPゴシック" panose="020B0400000000000000" pitchFamily="50" charset="-128"/>
                  <a:ea typeface="BIZ UDPゴシック" panose="020B0400000000000000" pitchFamily="50" charset="-128"/>
                </a:rPr>
                <a:t>（中国）</a:t>
              </a:r>
            </a:p>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ジャパン マリンユナイテッド株式会社</a:t>
              </a:r>
            </a:p>
          </p:txBody>
        </p:sp>
      </p:grpSp>
      <p:grpSp>
        <p:nvGrpSpPr>
          <p:cNvPr id="11" name="グループ化 10">
            <a:extLst>
              <a:ext uri="{FF2B5EF4-FFF2-40B4-BE49-F238E27FC236}">
                <a16:creationId xmlns:a16="http://schemas.microsoft.com/office/drawing/2014/main" id="{CC1632A7-D605-D391-8221-7D7FC0F42B09}"/>
              </a:ext>
            </a:extLst>
          </p:cNvPr>
          <p:cNvGrpSpPr/>
          <p:nvPr/>
        </p:nvGrpSpPr>
        <p:grpSpPr>
          <a:xfrm>
            <a:off x="1124619" y="3815940"/>
            <a:ext cx="5711808" cy="1951580"/>
            <a:chOff x="1079700" y="1672661"/>
            <a:chExt cx="5711808" cy="1951580"/>
          </a:xfrm>
        </p:grpSpPr>
        <p:sp>
          <p:nvSpPr>
            <p:cNvPr id="13" name="テキスト ボックス 12">
              <a:extLst>
                <a:ext uri="{FF2B5EF4-FFF2-40B4-BE49-F238E27FC236}">
                  <a16:creationId xmlns:a16="http://schemas.microsoft.com/office/drawing/2014/main" id="{08E0FFEE-64BD-B270-F08B-A0E201B4A180}"/>
                </a:ext>
              </a:extLst>
            </p:cNvPr>
            <p:cNvSpPr txBox="1"/>
            <p:nvPr/>
          </p:nvSpPr>
          <p:spPr>
            <a:xfrm>
              <a:off x="1079700" y="1672661"/>
              <a:ext cx="1005403" cy="354649"/>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ja-JP" sz="1600" dirty="0">
                  <a:latin typeface="BIZ UDPゴシック" panose="020B0400000000000000" pitchFamily="50" charset="-128"/>
                  <a:ea typeface="BIZ UDPゴシック" panose="020B0400000000000000" pitchFamily="50" charset="-128"/>
                </a:rPr>
                <a:t>進水装置</a:t>
              </a:r>
              <a:endParaRPr lang="ja-JP" altLang="en-US" sz="16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62EFBF9F-171D-FA9C-F556-AB4B5DB04622}"/>
                </a:ext>
              </a:extLst>
            </p:cNvPr>
            <p:cNvSpPr txBox="1"/>
            <p:nvPr/>
          </p:nvSpPr>
          <p:spPr>
            <a:xfrm>
              <a:off x="1100526" y="2049323"/>
              <a:ext cx="5690982" cy="1574918"/>
            </a:xfrm>
            <a:prstGeom prst="rect">
              <a:avLst/>
            </a:prstGeom>
            <a:noFill/>
          </p:spPr>
          <p:txBody>
            <a:bodyPr wrap="non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株式会社マンセイ（含：旧三浦マシン株式会社製）</a:t>
              </a:r>
            </a:p>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株式会社相浦機械（辻産業株式会社）</a:t>
              </a:r>
            </a:p>
            <a:p>
              <a:pPr fontAlgn="base">
                <a:lnSpc>
                  <a:spcPct val="130000"/>
                </a:lnSpc>
              </a:pPr>
              <a:r>
                <a:rPr lang="en-US" altLang="ja-JP" dirty="0">
                  <a:solidFill>
                    <a:schemeClr val="tx1"/>
                  </a:solidFill>
                  <a:latin typeface="BIZ UDPゴシック" panose="020B0400000000000000" pitchFamily="50" charset="-128"/>
                  <a:ea typeface="BIZ UDPゴシック" panose="020B0400000000000000" pitchFamily="50" charset="-128"/>
                </a:rPr>
                <a:t>Oriental Precision &amp; Engineering Co., Ltd.(</a:t>
              </a:r>
              <a:r>
                <a:rPr lang="ja-JP" altLang="en-US" dirty="0">
                  <a:solidFill>
                    <a:schemeClr val="tx1"/>
                  </a:solidFill>
                  <a:latin typeface="BIZ UDPゴシック" panose="020B0400000000000000" pitchFamily="50" charset="-128"/>
                  <a:ea typeface="BIZ UDPゴシック" panose="020B0400000000000000" pitchFamily="50" charset="-128"/>
                </a:rPr>
                <a:t>韓国）</a:t>
              </a:r>
            </a:p>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ジャパン マリンユナイテッド株式会社</a:t>
              </a:r>
              <a:endParaRPr lang="en-US" altLang="ja-JP" dirty="0">
                <a:solidFill>
                  <a:schemeClr val="tx1"/>
                </a:solidFill>
                <a:latin typeface="BIZ UDPゴシック" panose="020B0400000000000000" pitchFamily="50" charset="-128"/>
                <a:ea typeface="BIZ UDPゴシック" panose="020B0400000000000000" pitchFamily="50" charset="-128"/>
              </a:endParaRPr>
            </a:p>
            <a:p>
              <a:pPr marL="0" indent="0" fontAlgn="base">
                <a:lnSpc>
                  <a:spcPct val="130000"/>
                </a:lnSpc>
                <a:buNone/>
              </a:pPr>
              <a:r>
                <a:rPr lang="en-US" altLang="ja-JP" sz="1200" dirty="0">
                  <a:solidFill>
                    <a:schemeClr val="tx1"/>
                  </a:solidFill>
                  <a:latin typeface="BIZ UDPゴシック" panose="020B0400000000000000" pitchFamily="50" charset="-128"/>
                  <a:ea typeface="BIZ UDPゴシック" panose="020B0400000000000000" pitchFamily="50" charset="-128"/>
                </a:rPr>
                <a:t>(</a:t>
              </a:r>
              <a:r>
                <a:rPr lang="ja-JP" altLang="en-US" sz="1200" dirty="0">
                  <a:solidFill>
                    <a:schemeClr val="tx1"/>
                  </a:solidFill>
                  <a:latin typeface="BIZ UDPゴシック" panose="020B0400000000000000" pitchFamily="50" charset="-128"/>
                  <a:ea typeface="BIZ UDPゴシック" panose="020B0400000000000000" pitchFamily="50" charset="-128"/>
                </a:rPr>
                <a:t>＊</a:t>
              </a:r>
              <a:r>
                <a:rPr lang="en-US" altLang="ja-JP" sz="1200" dirty="0">
                  <a:solidFill>
                    <a:schemeClr val="tx1"/>
                  </a:solidFill>
                  <a:latin typeface="BIZ UDPゴシック" panose="020B0400000000000000" pitchFamily="50" charset="-128"/>
                  <a:ea typeface="BIZ UDPゴシック" panose="020B0400000000000000" pitchFamily="50" charset="-128"/>
                </a:rPr>
                <a:t>) </a:t>
              </a:r>
              <a:r>
                <a:rPr lang="ja-JP" altLang="en-US" sz="1200" dirty="0">
                  <a:solidFill>
                    <a:schemeClr val="tx1"/>
                  </a:solidFill>
                  <a:latin typeface="BIZ UDPゴシック" panose="020B0400000000000000" pitchFamily="50" charset="-128"/>
                  <a:ea typeface="BIZ UDPゴシック" panose="020B0400000000000000" pitchFamily="50" charset="-128"/>
                </a:rPr>
                <a:t>株式会社関ヶ原製作所：業務提携</a:t>
              </a:r>
            </a:p>
          </p:txBody>
        </p:sp>
      </p:grpSp>
      <p:grpSp>
        <p:nvGrpSpPr>
          <p:cNvPr id="23" name="グループ化 22">
            <a:extLst>
              <a:ext uri="{FF2B5EF4-FFF2-40B4-BE49-F238E27FC236}">
                <a16:creationId xmlns:a16="http://schemas.microsoft.com/office/drawing/2014/main" id="{1E885B5D-63F6-75F5-4783-C6D3CB951EA2}"/>
              </a:ext>
            </a:extLst>
          </p:cNvPr>
          <p:cNvGrpSpPr/>
          <p:nvPr/>
        </p:nvGrpSpPr>
        <p:grpSpPr>
          <a:xfrm>
            <a:off x="6744000" y="1688994"/>
            <a:ext cx="4969338" cy="1434134"/>
            <a:chOff x="1128000" y="1557000"/>
            <a:chExt cx="4969338" cy="1434134"/>
          </a:xfrm>
        </p:grpSpPr>
        <p:sp>
          <p:nvSpPr>
            <p:cNvPr id="24" name="テキスト ボックス 23">
              <a:extLst>
                <a:ext uri="{FF2B5EF4-FFF2-40B4-BE49-F238E27FC236}">
                  <a16:creationId xmlns:a16="http://schemas.microsoft.com/office/drawing/2014/main" id="{29C97721-911A-476E-C3FC-D26EB3F2CE62}"/>
                </a:ext>
              </a:extLst>
            </p:cNvPr>
            <p:cNvSpPr txBox="1"/>
            <p:nvPr/>
          </p:nvSpPr>
          <p:spPr>
            <a:xfrm>
              <a:off x="1128000" y="1557000"/>
              <a:ext cx="1620957" cy="343492"/>
            </a:xfrm>
            <a:prstGeom prst="rect">
              <a:avLst/>
            </a:prstGeom>
            <a:solidFill>
              <a:schemeClr val="accent2"/>
            </a:solidFill>
          </p:spPr>
          <p:txBody>
            <a:bodyPr wrap="none">
              <a:spAutoFit/>
            </a:bodyPr>
            <a:lstStyle>
              <a:defPPr>
                <a:defRPr kern="0"/>
              </a:defPPr>
              <a:lvl1pPr>
                <a:lnSpc>
                  <a:spcPct val="120000"/>
                </a:lnSpc>
                <a:spcAft>
                  <a:spcPts val="0"/>
                </a:spcAft>
                <a:defRPr sz="1400" b="1">
                  <a:solidFill>
                    <a:schemeClr val="bg1"/>
                  </a:solidFill>
                  <a:latin typeface="Meiryo UI" panose="020B0604030504040204" pitchFamily="50" charset="-128"/>
                  <a:ea typeface="Meiryo UI" panose="020B0604030504040204" pitchFamily="50" charset="-128"/>
                </a:defRPr>
              </a:lvl1pPr>
            </a:lstStyle>
            <a:p>
              <a:r>
                <a:rPr lang="ja-JP" altLang="en-US" sz="1600" dirty="0">
                  <a:latin typeface="BIZ UDPゴシック" panose="020B0400000000000000" pitchFamily="50" charset="-128"/>
                  <a:ea typeface="BIZ UDPゴシック" panose="020B0400000000000000" pitchFamily="50" charset="-128"/>
                </a:rPr>
                <a:t>事業所承認など</a:t>
              </a:r>
            </a:p>
          </p:txBody>
        </p:sp>
        <p:sp>
          <p:nvSpPr>
            <p:cNvPr id="25" name="テキスト ボックス 24">
              <a:extLst>
                <a:ext uri="{FF2B5EF4-FFF2-40B4-BE49-F238E27FC236}">
                  <a16:creationId xmlns:a16="http://schemas.microsoft.com/office/drawing/2014/main" id="{4DDDBF2E-EECA-747E-5F39-9160510A6442}"/>
                </a:ext>
              </a:extLst>
            </p:cNvPr>
            <p:cNvSpPr txBox="1"/>
            <p:nvPr/>
          </p:nvSpPr>
          <p:spPr>
            <a:xfrm>
              <a:off x="1128000" y="1989000"/>
              <a:ext cx="4969338" cy="1002134"/>
            </a:xfrm>
            <a:prstGeom prst="rect">
              <a:avLst/>
            </a:prstGeom>
            <a:noFill/>
          </p:spPr>
          <p:txBody>
            <a:bodyPr wrap="square">
              <a:spAutoFit/>
            </a:bodyPr>
            <a:lstStyle>
              <a:defPPr>
                <a:defRPr kern="0"/>
              </a:defPPr>
              <a:lvl1pPr marL="171450" indent="-171450">
                <a:lnSpc>
                  <a:spcPct val="100000"/>
                </a:lnSpc>
                <a:spcAft>
                  <a:spcPts val="0"/>
                </a:spcAft>
                <a:buClr>
                  <a:schemeClr val="accent2"/>
                </a:buClr>
                <a:buFont typeface="Wingdings" panose="05000000000000000000" pitchFamily="2" charset="2"/>
                <a:buChar char="n"/>
                <a:defRPr sz="1600">
                  <a:solidFill>
                    <a:schemeClr val="tx1"/>
                  </a:solidFill>
                  <a:latin typeface="Meiryo UI" panose="020B0604030504040204" pitchFamily="50" charset="-128"/>
                  <a:ea typeface="Meiryo UI" panose="020B0604030504040204" pitchFamily="50" charset="-128"/>
                </a:defRPr>
              </a:lvl1pPr>
            </a:lstStyle>
            <a:p>
              <a:pPr fontAlgn="base">
                <a:lnSpc>
                  <a:spcPct val="130000"/>
                </a:lnSpc>
              </a:pPr>
              <a:r>
                <a:rPr lang="ja-JP" altLang="en-US" dirty="0">
                  <a:solidFill>
                    <a:schemeClr val="tx1"/>
                  </a:solidFill>
                  <a:latin typeface="BIZ UDPゴシック" panose="020B0400000000000000" pitchFamily="50" charset="-128"/>
                  <a:ea typeface="BIZ UDPゴシック" panose="020B0400000000000000" pitchFamily="50" charset="-128"/>
                </a:rPr>
                <a:t>旗国（パナマ、バハマ、リベリア）認可</a:t>
              </a:r>
            </a:p>
            <a:p>
              <a:pPr fontAlgn="base">
                <a:lnSpc>
                  <a:spcPct val="130000"/>
                </a:lnSpc>
              </a:pPr>
              <a:r>
                <a:rPr lang="en-US" altLang="ja-JP" dirty="0" err="1">
                  <a:solidFill>
                    <a:schemeClr val="tx1"/>
                  </a:solidFill>
                  <a:latin typeface="BIZ UDPゴシック" panose="020B0400000000000000" pitchFamily="50" charset="-128"/>
                  <a:ea typeface="BIZ UDPゴシック" panose="020B0400000000000000" pitchFamily="50" charset="-128"/>
                </a:rPr>
                <a:t>ClassNK</a:t>
              </a:r>
              <a:endParaRPr lang="ja-JP" altLang="en-US" dirty="0">
                <a:solidFill>
                  <a:schemeClr val="tx1"/>
                </a:solidFill>
                <a:latin typeface="BIZ UDPゴシック" panose="020B0400000000000000" pitchFamily="50" charset="-128"/>
                <a:ea typeface="BIZ UDPゴシック" panose="020B0400000000000000" pitchFamily="50" charset="-128"/>
              </a:endParaRPr>
            </a:p>
            <a:p>
              <a:pPr fontAlgn="base">
                <a:lnSpc>
                  <a:spcPct val="130000"/>
                </a:lnSpc>
              </a:pPr>
              <a:r>
                <a:rPr lang="en-US" altLang="ja-JP" dirty="0">
                  <a:solidFill>
                    <a:schemeClr val="tx1"/>
                  </a:solidFill>
                  <a:latin typeface="BIZ UDPゴシック" panose="020B0400000000000000" pitchFamily="50" charset="-128"/>
                  <a:ea typeface="BIZ UDPゴシック" panose="020B0400000000000000" pitchFamily="50" charset="-128"/>
                </a:rPr>
                <a:t>ISO9001</a:t>
              </a:r>
            </a:p>
          </p:txBody>
        </p:sp>
      </p:grpSp>
      <p:sp>
        <p:nvSpPr>
          <p:cNvPr id="19" name="四角形: 角を丸くする 18">
            <a:extLst>
              <a:ext uri="{FF2B5EF4-FFF2-40B4-BE49-F238E27FC236}">
                <a16:creationId xmlns:a16="http://schemas.microsoft.com/office/drawing/2014/main" id="{A80CEA0F-A320-A3DA-E888-551C98320801}"/>
              </a:ext>
            </a:extLst>
          </p:cNvPr>
          <p:cNvSpPr/>
          <p:nvPr/>
        </p:nvSpPr>
        <p:spPr>
          <a:xfrm>
            <a:off x="977899" y="1125000"/>
            <a:ext cx="5858528"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solidFill>
                  <a:schemeClr val="bg1"/>
                </a:solidFill>
                <a:latin typeface="BIZ UDPゴシック" panose="020B0400000000000000" pitchFamily="50" charset="-128"/>
                <a:ea typeface="BIZ UDPゴシック" panose="020B0400000000000000" pitchFamily="50" charset="-128"/>
              </a:rPr>
              <a:t>    救命艇／進水装置の点検整備　</a:t>
            </a:r>
            <a:r>
              <a:rPr kumimoji="1" lang="ja-JP" altLang="en-US" b="1" dirty="0">
                <a:solidFill>
                  <a:schemeClr val="bg1"/>
                </a:solidFill>
                <a:latin typeface="BIZ UDPゴシック" panose="020B0400000000000000" pitchFamily="50" charset="-128"/>
                <a:ea typeface="BIZ UDPゴシック" panose="020B0400000000000000" pitchFamily="50" charset="-128"/>
              </a:rPr>
              <a:t>ライセンス取得状況</a:t>
            </a:r>
            <a:endParaRPr kumimoji="1" lang="ja-JP" altLang="en-US" dirty="0"/>
          </a:p>
        </p:txBody>
      </p:sp>
      <p:sp>
        <p:nvSpPr>
          <p:cNvPr id="20" name="フローチャート: 結合子 19">
            <a:extLst>
              <a:ext uri="{FF2B5EF4-FFF2-40B4-BE49-F238E27FC236}">
                <a16:creationId xmlns:a16="http://schemas.microsoft.com/office/drawing/2014/main" id="{10F344F9-D39E-B420-C24A-BCBDAF3DF2C4}"/>
              </a:ext>
            </a:extLst>
          </p:cNvPr>
          <p:cNvSpPr/>
          <p:nvPr/>
        </p:nvSpPr>
        <p:spPr>
          <a:xfrm>
            <a:off x="1064957" y="1175839"/>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Tree>
    <p:extLst>
      <p:ext uri="{BB962C8B-B14F-4D97-AF65-F5344CB8AC3E}">
        <p14:creationId xmlns:p14="http://schemas.microsoft.com/office/powerpoint/2010/main" val="3434925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C3DE3-F7EE-266A-83BA-BB33A0C921EC}"/>
            </a:ext>
          </a:extLst>
        </p:cNvPr>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49547FA4-8D67-555D-D318-A5B7A935F8DE}"/>
              </a:ext>
            </a:extLst>
          </p:cNvPr>
          <p:cNvSpPr/>
          <p:nvPr/>
        </p:nvSpPr>
        <p:spPr>
          <a:xfrm>
            <a:off x="984000" y="1125000"/>
            <a:ext cx="10224000" cy="48963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A46F04B0-C1CB-E385-D7C5-E04F0D609533}"/>
              </a:ext>
            </a:extLst>
          </p:cNvPr>
          <p:cNvSpPr>
            <a:spLocks noGrp="1"/>
          </p:cNvSpPr>
          <p:nvPr>
            <p:ph type="title"/>
          </p:nvPr>
        </p:nvSpPr>
        <p:spPr>
          <a:xfrm>
            <a:off x="1488000" y="275024"/>
            <a:ext cx="9726100" cy="323165"/>
          </a:xfrm>
        </p:spPr>
        <p:txBody>
          <a:bodyPr/>
          <a:lstStyle/>
          <a:p>
            <a:r>
              <a:rPr lang="ja-JP" altLang="en-US" dirty="0">
                <a:solidFill>
                  <a:srgbClr val="005396"/>
                </a:solidFill>
                <a:latin typeface="BIZ UDPゴシック" panose="020B0400000000000000" pitchFamily="50" charset="-128"/>
                <a:ea typeface="BIZ UDPゴシック" panose="020B0400000000000000" pitchFamily="50" charset="-128"/>
              </a:rPr>
              <a:t>オンサイト事業</a:t>
            </a:r>
            <a:endParaRPr lang="ja-JP" altLang="en-US" dirty="0">
              <a:latin typeface="BIZ UDPゴシック" panose="020B0400000000000000" pitchFamily="50" charset="-128"/>
              <a:ea typeface="BIZ UDPゴシック" panose="020B0400000000000000" pitchFamily="50" charset="-128"/>
            </a:endParaRPr>
          </a:p>
        </p:txBody>
      </p:sp>
      <p:sp>
        <p:nvSpPr>
          <p:cNvPr id="5" name="正方形/長方形 4">
            <a:extLst>
              <a:ext uri="{FF2B5EF4-FFF2-40B4-BE49-F238E27FC236}">
                <a16:creationId xmlns:a16="http://schemas.microsoft.com/office/drawing/2014/main" id="{07EC140C-8112-00F5-C28F-749B5580D230}"/>
              </a:ext>
            </a:extLst>
          </p:cNvPr>
          <p:cNvSpPr/>
          <p:nvPr/>
        </p:nvSpPr>
        <p:spPr>
          <a:xfrm>
            <a:off x="977900" y="217028"/>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テキスト ボックス 11">
            <a:extLst>
              <a:ext uri="{FF2B5EF4-FFF2-40B4-BE49-F238E27FC236}">
                <a16:creationId xmlns:a16="http://schemas.microsoft.com/office/drawing/2014/main" id="{EB6386EF-C78A-F4F3-5CB1-DA6AE4D6E13F}"/>
              </a:ext>
            </a:extLst>
          </p:cNvPr>
          <p:cNvSpPr txBox="1"/>
          <p:nvPr/>
        </p:nvSpPr>
        <p:spPr>
          <a:xfrm>
            <a:off x="9890281" y="5977080"/>
            <a:ext cx="1173719" cy="215444"/>
          </a:xfrm>
          <a:prstGeom prst="rect">
            <a:avLst/>
          </a:prstGeom>
          <a:noFill/>
        </p:spPr>
        <p:txBody>
          <a:bodyPr wrap="none" rtlCol="0">
            <a:spAutoFit/>
          </a:bodyPr>
          <a:lstStyle/>
          <a:p>
            <a:pPr algn="l"/>
            <a:r>
              <a:rPr kumimoji="1" lang="ja-JP" altLang="en-US" sz="800" dirty="0">
                <a:solidFill>
                  <a:schemeClr val="tx1"/>
                </a:solidFill>
                <a:latin typeface="BIZ UDPゴシック" panose="020B0400000000000000" pitchFamily="50" charset="-128"/>
                <a:ea typeface="BIZ UDPゴシック" panose="020B0400000000000000" pitchFamily="50" charset="-128"/>
              </a:rPr>
              <a:t>＊オレンジは手配件数</a:t>
            </a:r>
          </a:p>
        </p:txBody>
      </p:sp>
      <p:graphicFrame>
        <p:nvGraphicFramePr>
          <p:cNvPr id="21" name="表 20">
            <a:extLst>
              <a:ext uri="{FF2B5EF4-FFF2-40B4-BE49-F238E27FC236}">
                <a16:creationId xmlns:a16="http://schemas.microsoft.com/office/drawing/2014/main" id="{F2C410FB-AE77-4149-DFCF-F59477455FDC}"/>
              </a:ext>
            </a:extLst>
          </p:cNvPr>
          <p:cNvGraphicFramePr>
            <a:graphicFrameLocks noGrp="1"/>
          </p:cNvGraphicFramePr>
          <p:nvPr/>
        </p:nvGraphicFramePr>
        <p:xfrm>
          <a:off x="6240000" y="2017080"/>
          <a:ext cx="4824000" cy="3931920"/>
        </p:xfrm>
        <a:graphic>
          <a:graphicData uri="http://schemas.openxmlformats.org/drawingml/2006/table">
            <a:tbl>
              <a:tblPr firstRow="1" bandRow="1">
                <a:tableStyleId>{5C22544A-7EE6-4342-B048-85BDC9FD1C3A}</a:tableStyleId>
              </a:tblPr>
              <a:tblGrid>
                <a:gridCol w="2806558">
                  <a:extLst>
                    <a:ext uri="{9D8B030D-6E8A-4147-A177-3AD203B41FA5}">
                      <a16:colId xmlns:a16="http://schemas.microsoft.com/office/drawing/2014/main" val="1534827905"/>
                    </a:ext>
                  </a:extLst>
                </a:gridCol>
                <a:gridCol w="1008721">
                  <a:extLst>
                    <a:ext uri="{9D8B030D-6E8A-4147-A177-3AD203B41FA5}">
                      <a16:colId xmlns:a16="http://schemas.microsoft.com/office/drawing/2014/main" val="4208197329"/>
                    </a:ext>
                  </a:extLst>
                </a:gridCol>
                <a:gridCol w="1008721">
                  <a:extLst>
                    <a:ext uri="{9D8B030D-6E8A-4147-A177-3AD203B41FA5}">
                      <a16:colId xmlns:a16="http://schemas.microsoft.com/office/drawing/2014/main" val="1522895056"/>
                    </a:ext>
                  </a:extLst>
                </a:gridCol>
              </a:tblGrid>
              <a:tr h="179575">
                <a:tc>
                  <a:txBody>
                    <a:bodyPr/>
                    <a:lstStyle/>
                    <a:p>
                      <a:endParaRPr kumimoji="1" lang="ja-JP" altLang="en-US" sz="1400" dirty="0"/>
                    </a:p>
                  </a:txBody>
                  <a:tcPr marT="0" marB="0"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kumimoji="1" lang="en-US" altLang="ja-JP" sz="1400" dirty="0"/>
                        <a:t>2024</a:t>
                      </a:r>
                      <a:endParaRPr kumimoji="1" lang="ja-JP" altLang="en-US" sz="1400" dirty="0"/>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kumimoji="1" lang="en-US" altLang="ja-JP" sz="1400" dirty="0"/>
                        <a:t>2025</a:t>
                      </a:r>
                      <a:endParaRPr kumimoji="1" lang="ja-JP" altLang="en-US" sz="1400" dirty="0"/>
                    </a:p>
                  </a:txBody>
                  <a:tcPr marT="0" marB="0"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904532555"/>
                  </a:ext>
                </a:extLst>
              </a:tr>
              <a:tr h="153921">
                <a:tc>
                  <a:txBody>
                    <a:bodyPr/>
                    <a:lstStyle/>
                    <a:p>
                      <a:r>
                        <a:rPr kumimoji="1" lang="ja-JP" altLang="en-US" sz="1200" dirty="0"/>
                        <a:t>点検総数</a:t>
                      </a:r>
                    </a:p>
                  </a:txBody>
                  <a:tcPr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124</a:t>
                      </a:r>
                      <a:r>
                        <a:rPr kumimoji="1" lang="ja-JP" altLang="en-US" sz="1200" dirty="0"/>
                        <a:t>隻</a:t>
                      </a:r>
                    </a:p>
                  </a:txBody>
                  <a:tcPr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104</a:t>
                      </a:r>
                      <a:r>
                        <a:rPr kumimoji="1" lang="ja-JP" altLang="en-US" sz="1200" dirty="0"/>
                        <a:t>隻</a:t>
                      </a:r>
                    </a:p>
                  </a:txBody>
                  <a:tcPr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6110665"/>
                  </a:ext>
                </a:extLst>
              </a:tr>
              <a:tr h="179575">
                <a:tc gridSpan="3">
                  <a:txBody>
                    <a:bodyPr/>
                    <a:lstStyle/>
                    <a:p>
                      <a:pPr algn="ctr"/>
                      <a:r>
                        <a:rPr kumimoji="1" lang="ja-JP" altLang="en-US" sz="1400" b="1" dirty="0">
                          <a:solidFill>
                            <a:schemeClr val="bg1"/>
                          </a:solidFill>
                        </a:rPr>
                        <a:t>救命艇</a:t>
                      </a:r>
                      <a:r>
                        <a:rPr kumimoji="1" lang="en-US" altLang="ja-JP" sz="1400" b="1" dirty="0">
                          <a:solidFill>
                            <a:schemeClr val="bg1"/>
                          </a:solidFill>
                        </a:rPr>
                        <a:t>/</a:t>
                      </a:r>
                      <a:r>
                        <a:rPr kumimoji="1" lang="ja-JP" altLang="en-US" sz="1400" b="1" dirty="0">
                          <a:solidFill>
                            <a:schemeClr val="bg1"/>
                          </a:solidFill>
                        </a:rPr>
                        <a:t>救助艇</a:t>
                      </a: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589133990"/>
                  </a:ext>
                </a:extLst>
              </a:tr>
              <a:tr h="153921">
                <a:tc>
                  <a:txBody>
                    <a:bodyPr/>
                    <a:lstStyle/>
                    <a:p>
                      <a:r>
                        <a:rPr kumimoji="1" lang="ja-JP" altLang="en-US" sz="1200" dirty="0"/>
                        <a:t>株式会社信貴造船所</a:t>
                      </a:r>
                    </a:p>
                  </a:txBody>
                  <a:tcPr marT="0" marB="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38</a:t>
                      </a:r>
                      <a:r>
                        <a:rPr kumimoji="1" lang="ja-JP" altLang="en-US" sz="1200" dirty="0"/>
                        <a:t>隻</a:t>
                      </a:r>
                    </a:p>
                  </a:txBody>
                  <a:tcPr marT="0" marB="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31</a:t>
                      </a:r>
                      <a:r>
                        <a:rPr kumimoji="1" lang="ja-JP" altLang="en-US" sz="1200" dirty="0"/>
                        <a:t>隻</a:t>
                      </a:r>
                    </a:p>
                  </a:txBody>
                  <a:tcPr marT="0" marB="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1423140"/>
                  </a:ext>
                </a:extLst>
              </a:tr>
              <a:tr h="153921">
                <a:tc>
                  <a:txBody>
                    <a:bodyPr/>
                    <a:lstStyle/>
                    <a:p>
                      <a:r>
                        <a:rPr kumimoji="1" lang="ja-JP" altLang="en-US" sz="1200" dirty="0"/>
                        <a:t>株式会社ニシェフ</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45</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38</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7728710"/>
                  </a:ext>
                </a:extLst>
              </a:tr>
              <a:tr h="153921">
                <a:tc>
                  <a:txBody>
                    <a:bodyPr/>
                    <a:lstStyle/>
                    <a:p>
                      <a:r>
                        <a:rPr kumimoji="1" lang="en-US" altLang="ja-JP" sz="1200" dirty="0"/>
                        <a:t>JIANGSU JIAOYAN</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20</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19</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350154"/>
                  </a:ext>
                </a:extLst>
              </a:tr>
              <a:tr h="153921">
                <a:tc>
                  <a:txBody>
                    <a:bodyPr/>
                    <a:lstStyle/>
                    <a:p>
                      <a:r>
                        <a:rPr kumimoji="1" lang="en-US" altLang="ja-JP" sz="1200" dirty="0"/>
                        <a:t>JIANGYIN</a:t>
                      </a:r>
                      <a:r>
                        <a:rPr kumimoji="1" lang="ja-JP" altLang="en-US" sz="1200" dirty="0"/>
                        <a:t>　</a:t>
                      </a:r>
                      <a:r>
                        <a:rPr kumimoji="1" lang="en-US" altLang="ja-JP" sz="1200" dirty="0"/>
                        <a:t>NEPTUNE</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1</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50198652"/>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JIANGYIN</a:t>
                      </a:r>
                      <a:r>
                        <a:rPr kumimoji="1" lang="ja-JP" altLang="en-US" sz="1200" dirty="0"/>
                        <a:t>　</a:t>
                      </a:r>
                      <a:r>
                        <a:rPr kumimoji="1" lang="en-US" altLang="ja-JP" sz="1200" dirty="0"/>
                        <a:t>XINGIANG</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1</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437100084"/>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JMU</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2</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2</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907159925"/>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NOBSAFE</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4</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4</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20046657"/>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VIKING</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3</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2</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785057877"/>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QUINDAO</a:t>
                      </a:r>
                      <a:r>
                        <a:rPr kumimoji="1" lang="ja-JP" altLang="en-US" sz="1200" dirty="0"/>
                        <a:t>　</a:t>
                      </a:r>
                      <a:r>
                        <a:rPr kumimoji="1" lang="en-US" altLang="ja-JP" sz="1200" dirty="0"/>
                        <a:t>BEIHAI</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8</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4</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226776698"/>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TSUNEISHI</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2</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3</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117085159"/>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PALHINGER</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1</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915436883"/>
                  </a:ext>
                </a:extLst>
              </a:tr>
              <a:tr h="179575">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rPr>
                        <a:t>進水装置</a:t>
                      </a: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kumimoji="1" lang="en-US" altLang="ja-JP" sz="1400" dirty="0"/>
                    </a:p>
                  </a:txBody>
                  <a:tcPr/>
                </a:tc>
                <a:tc hMerge="1">
                  <a:txBody>
                    <a:bodyPr/>
                    <a:lstStyle/>
                    <a:p>
                      <a:endParaRPr kumimoji="1" lang="ja-JP" altLang="en-US" sz="1400" dirty="0"/>
                    </a:p>
                  </a:txBody>
                  <a:tcPr/>
                </a:tc>
                <a:extLst>
                  <a:ext uri="{0D108BD9-81ED-4DB2-BD59-A6C34878D82A}">
                    <a16:rowId xmlns:a16="http://schemas.microsoft.com/office/drawing/2014/main" val="2749172977"/>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dirty="0"/>
                        <a:t>株式会社マンセイ</a:t>
                      </a:r>
                    </a:p>
                  </a:txBody>
                  <a:tcPr marT="0" marB="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87</a:t>
                      </a:r>
                      <a:r>
                        <a:rPr kumimoji="1" lang="ja-JP" altLang="en-US" sz="1200" dirty="0"/>
                        <a:t>隻</a:t>
                      </a:r>
                      <a:endParaRPr kumimoji="1" lang="en-US" altLang="ja-JP" sz="1200" dirty="0"/>
                    </a:p>
                  </a:txBody>
                  <a:tcPr marT="0" marB="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73</a:t>
                      </a:r>
                      <a:r>
                        <a:rPr kumimoji="1" lang="ja-JP" altLang="en-US" sz="1200" dirty="0"/>
                        <a:t>隻</a:t>
                      </a:r>
                    </a:p>
                  </a:txBody>
                  <a:tcPr marT="0" marB="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4508216"/>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dirty="0"/>
                        <a:t>株式会社相浦機械</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7</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5</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3041522"/>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OPCO</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16</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t>6</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9566881"/>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dirty="0"/>
                        <a:t>関ケ原製作所</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11</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16</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622742644"/>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NORSAFE</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1</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2</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132611861"/>
                  </a:ext>
                </a:extLst>
              </a:tr>
              <a:tr h="15392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dirty="0"/>
                        <a:t>JMU</a:t>
                      </a:r>
                      <a:endParaRPr kumimoji="1" lang="ja-JP" altLang="en-US"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2</a:t>
                      </a:r>
                      <a:r>
                        <a:rPr kumimoji="1" lang="ja-JP" altLang="en-US" sz="1200" dirty="0"/>
                        <a:t>隻</a:t>
                      </a:r>
                      <a:endParaRPr kumimoji="1" lang="en-US" altLang="ja-JP" sz="1200" dirty="0"/>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kumimoji="1" lang="en-US" altLang="ja-JP" sz="1200" dirty="0"/>
                        <a:t>2</a:t>
                      </a:r>
                      <a:r>
                        <a:rPr kumimoji="1" lang="ja-JP" altLang="en-US" sz="1200" dirty="0"/>
                        <a:t>隻</a:t>
                      </a:r>
                    </a:p>
                  </a:txBody>
                  <a:tcPr marT="0"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711298129"/>
                  </a:ext>
                </a:extLst>
              </a:tr>
            </a:tbl>
          </a:graphicData>
        </a:graphic>
      </p:graphicFrame>
      <p:sp>
        <p:nvSpPr>
          <p:cNvPr id="27" name="テキスト ボックス 26">
            <a:extLst>
              <a:ext uri="{FF2B5EF4-FFF2-40B4-BE49-F238E27FC236}">
                <a16:creationId xmlns:a16="http://schemas.microsoft.com/office/drawing/2014/main" id="{224E6102-42C7-460A-E4AD-C61FD285521F}"/>
              </a:ext>
            </a:extLst>
          </p:cNvPr>
          <p:cNvSpPr txBox="1"/>
          <p:nvPr/>
        </p:nvSpPr>
        <p:spPr>
          <a:xfrm>
            <a:off x="6608010" y="1614025"/>
            <a:ext cx="4087979" cy="343492"/>
          </a:xfrm>
          <a:prstGeom prst="rect">
            <a:avLst/>
          </a:prstGeom>
          <a:solidFill>
            <a:schemeClr val="accent2"/>
          </a:solidFill>
        </p:spPr>
        <p:txBody>
          <a:bodyPr wrap="none">
            <a:spAutoFit/>
          </a:bodyPr>
          <a:lstStyle>
            <a:defPPr>
              <a:defRPr kern="0"/>
            </a:defPPr>
            <a:lvl1pPr>
              <a:lnSpc>
                <a:spcPct val="120000"/>
              </a:lnSpc>
              <a:spcAft>
                <a:spcPts val="0"/>
              </a:spcAft>
              <a:defRPr sz="1600" b="1">
                <a:solidFill>
                  <a:schemeClr val="bg1"/>
                </a:solidFill>
                <a:latin typeface="+mn-ea"/>
                <a:ea typeface="Meiryo UI" panose="020B0604030504040204" pitchFamily="50" charset="-128"/>
              </a:defRPr>
            </a:lvl1pPr>
          </a:lstStyle>
          <a:p>
            <a:r>
              <a:rPr lang="ja-JP" altLang="en-US" dirty="0">
                <a:latin typeface="BIZ UDPゴシック" panose="020B0400000000000000" pitchFamily="50" charset="-128"/>
                <a:ea typeface="BIZ UDPゴシック" panose="020B0400000000000000" pitchFamily="50" charset="-128"/>
              </a:rPr>
              <a:t>ライセンス別取扱隻数（</a:t>
            </a:r>
            <a:r>
              <a:rPr lang="en-US" altLang="ja-JP" dirty="0">
                <a:latin typeface="BIZ UDPゴシック" panose="020B0400000000000000" pitchFamily="50" charset="-128"/>
                <a:ea typeface="BIZ UDPゴシック" panose="020B0400000000000000" pitchFamily="50" charset="-128"/>
              </a:rPr>
              <a:t>202</a:t>
            </a:r>
            <a:r>
              <a:rPr lang="ja-JP" altLang="en-US" dirty="0">
                <a:latin typeface="BIZ UDPゴシック" panose="020B0400000000000000" pitchFamily="50" charset="-128"/>
                <a:ea typeface="BIZ UDPゴシック" panose="020B0400000000000000" pitchFamily="50" charset="-128"/>
              </a:rPr>
              <a:t>５年</a:t>
            </a:r>
            <a:r>
              <a:rPr lang="en-US" altLang="ja-JP" dirty="0">
                <a:latin typeface="BIZ UDPゴシック" panose="020B0400000000000000" pitchFamily="50" charset="-128"/>
                <a:ea typeface="BIZ UDPゴシック" panose="020B0400000000000000" pitchFamily="50" charset="-128"/>
              </a:rPr>
              <a:t>10</a:t>
            </a:r>
            <a:r>
              <a:rPr lang="ja-JP" altLang="en-US" dirty="0">
                <a:latin typeface="BIZ UDPゴシック" panose="020B0400000000000000" pitchFamily="50" charset="-128"/>
                <a:ea typeface="BIZ UDPゴシック" panose="020B0400000000000000" pitchFamily="50" charset="-128"/>
              </a:rPr>
              <a:t>月時点）</a:t>
            </a:r>
          </a:p>
        </p:txBody>
      </p:sp>
      <p:sp>
        <p:nvSpPr>
          <p:cNvPr id="30" name="テキスト ボックス 29">
            <a:extLst>
              <a:ext uri="{FF2B5EF4-FFF2-40B4-BE49-F238E27FC236}">
                <a16:creationId xmlns:a16="http://schemas.microsoft.com/office/drawing/2014/main" id="{F0F44372-B24D-1607-82DF-8FAAFAB93D3C}"/>
              </a:ext>
            </a:extLst>
          </p:cNvPr>
          <p:cNvSpPr txBox="1"/>
          <p:nvPr/>
        </p:nvSpPr>
        <p:spPr>
          <a:xfrm>
            <a:off x="1128000" y="1873132"/>
            <a:ext cx="4772460" cy="3593612"/>
          </a:xfrm>
          <a:prstGeom prst="rect">
            <a:avLst/>
          </a:prstGeom>
          <a:noFill/>
        </p:spPr>
        <p:txBody>
          <a:bodyPr wrap="square">
            <a:spAutoFit/>
          </a:bodyPr>
          <a:lstStyle/>
          <a:p>
            <a:pPr fontAlgn="base">
              <a:lnSpc>
                <a:spcPct val="120000"/>
              </a:lnSpc>
            </a:pPr>
            <a:r>
              <a:rPr lang="ja-JP" altLang="ja-JP" sz="1600" dirty="0">
                <a:solidFill>
                  <a:schemeClr val="tx1"/>
                </a:solidFill>
                <a:latin typeface="BIZ UDPゴシック" panose="020B0400000000000000" pitchFamily="50" charset="-128"/>
                <a:ea typeface="BIZ UDPゴシック" panose="020B0400000000000000" pitchFamily="50" charset="-128"/>
              </a:rPr>
              <a:t>旗国によって、旗国主管庁が認める認定機関により承認された整備事業所もしくは他の主管庁によって認可された整備事業所が</a:t>
            </a:r>
            <a:r>
              <a:rPr lang="ja-JP" altLang="en-US" sz="1600" dirty="0">
                <a:solidFill>
                  <a:schemeClr val="tx1"/>
                </a:solidFill>
                <a:latin typeface="BIZ UDPゴシック" panose="020B0400000000000000" pitchFamily="50" charset="-128"/>
                <a:ea typeface="BIZ UDPゴシック" panose="020B0400000000000000" pitchFamily="50" charset="-128"/>
              </a:rPr>
              <a:t>求めら</a:t>
            </a:r>
            <a:r>
              <a:rPr lang="ja-JP" altLang="ja-JP" sz="1600" dirty="0">
                <a:solidFill>
                  <a:schemeClr val="tx1"/>
                </a:solidFill>
                <a:latin typeface="BIZ UDPゴシック" panose="020B0400000000000000" pitchFamily="50" charset="-128"/>
                <a:ea typeface="BIZ UDPゴシック" panose="020B0400000000000000" pitchFamily="50" charset="-128"/>
              </a:rPr>
              <a:t>れ</a:t>
            </a:r>
            <a:r>
              <a:rPr lang="ja-JP" altLang="en-US" sz="1600" dirty="0">
                <a:solidFill>
                  <a:schemeClr val="tx1"/>
                </a:solidFill>
                <a:latin typeface="BIZ UDPゴシック" panose="020B0400000000000000" pitchFamily="50" charset="-128"/>
                <a:ea typeface="BIZ UDPゴシック" panose="020B0400000000000000" pitchFamily="50" charset="-128"/>
              </a:rPr>
              <a:t>てい</a:t>
            </a:r>
            <a:r>
              <a:rPr lang="ja-JP" altLang="ja-JP" sz="1600" dirty="0">
                <a:solidFill>
                  <a:schemeClr val="tx1"/>
                </a:solidFill>
                <a:latin typeface="BIZ UDPゴシック" panose="020B0400000000000000" pitchFamily="50" charset="-128"/>
                <a:ea typeface="BIZ UDPゴシック" panose="020B0400000000000000" pitchFamily="50" charset="-128"/>
              </a:rPr>
              <a:t>ます。</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fontAlgn="base">
              <a:lnSpc>
                <a:spcPct val="120000"/>
              </a:lnSpc>
            </a:pPr>
            <a:endParaRPr lang="ja-JP" altLang="ja-JP" sz="1600" dirty="0">
              <a:solidFill>
                <a:schemeClr val="tx1"/>
              </a:solidFill>
              <a:latin typeface="BIZ UDPゴシック" panose="020B0400000000000000" pitchFamily="50" charset="-128"/>
              <a:ea typeface="BIZ UDPゴシック" panose="020B0400000000000000" pitchFamily="50" charset="-128"/>
            </a:endParaRPr>
          </a:p>
          <a:p>
            <a:pPr fontAlgn="base">
              <a:lnSpc>
                <a:spcPct val="120000"/>
              </a:lnSpc>
            </a:pPr>
            <a:r>
              <a:rPr lang="ja-JP" altLang="ja-JP" sz="1600" dirty="0">
                <a:solidFill>
                  <a:schemeClr val="tx1"/>
                </a:solidFill>
                <a:latin typeface="BIZ UDPゴシック" panose="020B0400000000000000" pitchFamily="50" charset="-128"/>
                <a:ea typeface="BIZ UDPゴシック" panose="020B0400000000000000" pitchFamily="50" charset="-128"/>
              </a:rPr>
              <a:t>当社は</a:t>
            </a:r>
            <a:r>
              <a:rPr lang="ja-JP" altLang="en-US" sz="1600" dirty="0">
                <a:solidFill>
                  <a:schemeClr val="tx1"/>
                </a:solidFill>
                <a:latin typeface="BIZ UDPゴシック" panose="020B0400000000000000" pitchFamily="50" charset="-128"/>
                <a:ea typeface="BIZ UDPゴシック" panose="020B0400000000000000" pitchFamily="50" charset="-128"/>
              </a:rPr>
              <a:t>、日本海事協会並び</a:t>
            </a:r>
            <a:r>
              <a:rPr lang="ja-JP" altLang="ja-JP" sz="1600" dirty="0">
                <a:solidFill>
                  <a:schemeClr val="tx1"/>
                </a:solidFill>
                <a:latin typeface="BIZ UDPゴシック" panose="020B0400000000000000" pitchFamily="50" charset="-128"/>
                <a:ea typeface="BIZ UDPゴシック" panose="020B0400000000000000" pitchFamily="50" charset="-128"/>
              </a:rPr>
              <a:t>に</a:t>
            </a:r>
            <a:r>
              <a:rPr lang="ja-JP" altLang="en-US" sz="1600" dirty="0">
                <a:solidFill>
                  <a:schemeClr val="tx1"/>
                </a:solidFill>
                <a:latin typeface="BIZ UDPゴシック" panose="020B0400000000000000" pitchFamily="50" charset="-128"/>
                <a:ea typeface="BIZ UDPゴシック" panose="020B0400000000000000" pitchFamily="50" charset="-128"/>
              </a:rPr>
              <a:t>パナマ・リベリア・バハマ</a:t>
            </a:r>
            <a:r>
              <a:rPr lang="ja-JP" altLang="ja-JP" sz="1600" dirty="0">
                <a:solidFill>
                  <a:schemeClr val="tx1"/>
                </a:solidFill>
                <a:latin typeface="BIZ UDPゴシック" panose="020B0400000000000000" pitchFamily="50" charset="-128"/>
                <a:ea typeface="BIZ UDPゴシック" panose="020B0400000000000000" pitchFamily="50" charset="-128"/>
              </a:rPr>
              <a:t>各主管庁より救命艇、進水装置及び負荷離脱装置の整備事業所として承認を受けており</a:t>
            </a:r>
            <a:r>
              <a:rPr lang="ja-JP" altLang="en-US" sz="1600" dirty="0">
                <a:solidFill>
                  <a:schemeClr val="tx1"/>
                </a:solidFill>
                <a:latin typeface="BIZ UDPゴシック" panose="020B0400000000000000" pitchFamily="50" charset="-128"/>
                <a:ea typeface="BIZ UDPゴシック" panose="020B0400000000000000" pitchFamily="50" charset="-128"/>
              </a:rPr>
              <a:t>、</a:t>
            </a:r>
            <a:r>
              <a:rPr lang="ja-JP" altLang="ja-JP" sz="1600" dirty="0">
                <a:solidFill>
                  <a:schemeClr val="tx1"/>
                </a:solidFill>
                <a:latin typeface="BIZ UDPゴシック" panose="020B0400000000000000" pitchFamily="50" charset="-128"/>
                <a:ea typeface="BIZ UDPゴシック" panose="020B0400000000000000" pitchFamily="50" charset="-128"/>
              </a:rPr>
              <a:t>当社技師</a:t>
            </a:r>
            <a:r>
              <a:rPr lang="ja-JP" altLang="en-US" sz="1600" dirty="0">
                <a:solidFill>
                  <a:schemeClr val="tx1"/>
                </a:solidFill>
                <a:latin typeface="BIZ UDPゴシック" panose="020B0400000000000000" pitchFamily="50" charset="-128"/>
                <a:ea typeface="BIZ UDPゴシック" panose="020B0400000000000000" pitchFamily="50" charset="-128"/>
              </a:rPr>
              <a:t>についても</a:t>
            </a:r>
            <a:r>
              <a:rPr lang="ja-JP" altLang="ja-JP" sz="1600" dirty="0">
                <a:solidFill>
                  <a:schemeClr val="tx1"/>
                </a:solidFill>
                <a:latin typeface="BIZ UDPゴシック" panose="020B0400000000000000" pitchFamily="50" charset="-128"/>
                <a:ea typeface="BIZ UDPゴシック" panose="020B0400000000000000" pitchFamily="50" charset="-128"/>
              </a:rPr>
              <a:t>各メーカーから</a:t>
            </a:r>
            <a:r>
              <a:rPr lang="ja-JP" altLang="en-US" sz="1600" dirty="0">
                <a:solidFill>
                  <a:schemeClr val="tx1"/>
                </a:solidFill>
                <a:latin typeface="BIZ UDPゴシック" panose="020B0400000000000000" pitchFamily="50" charset="-128"/>
                <a:ea typeface="BIZ UDPゴシック" panose="020B0400000000000000" pitchFamily="50" charset="-128"/>
              </a:rPr>
              <a:t>の</a:t>
            </a:r>
            <a:r>
              <a:rPr lang="ja-JP" altLang="ja-JP" sz="1600" dirty="0">
                <a:solidFill>
                  <a:schemeClr val="tx1"/>
                </a:solidFill>
                <a:latin typeface="BIZ UDPゴシック" panose="020B0400000000000000" pitchFamily="50" charset="-128"/>
                <a:ea typeface="BIZ UDPゴシック" panose="020B0400000000000000" pitchFamily="50" charset="-128"/>
              </a:rPr>
              <a:t>承認を受け</a:t>
            </a:r>
            <a:r>
              <a:rPr lang="ja-JP" altLang="en-US" sz="1600" dirty="0">
                <a:solidFill>
                  <a:schemeClr val="tx1"/>
                </a:solidFill>
                <a:latin typeface="BIZ UDPゴシック" panose="020B0400000000000000" pitchFamily="50" charset="-128"/>
                <a:ea typeface="BIZ UDPゴシック" panose="020B0400000000000000" pitchFamily="50" charset="-128"/>
              </a:rPr>
              <a:t>た上で、</a:t>
            </a:r>
            <a:r>
              <a:rPr lang="ja-JP" altLang="ja-JP" sz="1600" dirty="0">
                <a:solidFill>
                  <a:schemeClr val="tx1"/>
                </a:solidFill>
                <a:latin typeface="BIZ UDPゴシック" panose="020B0400000000000000" pitchFamily="50" charset="-128"/>
                <a:ea typeface="BIZ UDPゴシック" panose="020B0400000000000000" pitchFamily="50" charset="-128"/>
              </a:rPr>
              <a:t>業務を行っており</a:t>
            </a:r>
            <a:r>
              <a:rPr lang="ja-JP" altLang="en-US" sz="1600" dirty="0">
                <a:solidFill>
                  <a:schemeClr val="tx1"/>
                </a:solidFill>
                <a:latin typeface="BIZ UDPゴシック" panose="020B0400000000000000" pitchFamily="50" charset="-128"/>
                <a:ea typeface="BIZ UDPゴシック" panose="020B0400000000000000" pitchFamily="50" charset="-128"/>
              </a:rPr>
              <a:t>ます。</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fontAlgn="base">
              <a:lnSpc>
                <a:spcPct val="120000"/>
              </a:lnSpc>
            </a:pP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fontAlgn="base">
              <a:lnSpc>
                <a:spcPct val="120000"/>
              </a:lnSpc>
            </a:pPr>
            <a:r>
              <a:rPr lang="ja-JP" altLang="en-US" sz="1600" dirty="0">
                <a:solidFill>
                  <a:schemeClr val="tx1"/>
                </a:solidFill>
                <a:latin typeface="BIZ UDPゴシック" panose="020B0400000000000000" pitchFamily="50" charset="-128"/>
                <a:ea typeface="BIZ UDPゴシック" panose="020B0400000000000000" pitchFamily="50" charset="-128"/>
              </a:rPr>
              <a:t>また</a:t>
            </a:r>
            <a:r>
              <a:rPr lang="ja-JP" altLang="ja-JP" sz="1600" dirty="0">
                <a:solidFill>
                  <a:schemeClr val="tx1"/>
                </a:solidFill>
                <a:latin typeface="BIZ UDPゴシック" panose="020B0400000000000000" pitchFamily="50" charset="-128"/>
                <a:ea typeface="BIZ UDPゴシック" panose="020B0400000000000000" pitchFamily="50" charset="-128"/>
              </a:rPr>
              <a:t>外地（シンガポール・中国・韓国・その他）での</a:t>
            </a:r>
            <a:r>
              <a:rPr lang="ja-JP" altLang="en-US" sz="1600" dirty="0">
                <a:solidFill>
                  <a:schemeClr val="tx1"/>
                </a:solidFill>
                <a:latin typeface="BIZ UDPゴシック" panose="020B0400000000000000" pitchFamily="50" charset="-128"/>
                <a:ea typeface="BIZ UDPゴシック" panose="020B0400000000000000" pitchFamily="50" charset="-128"/>
              </a:rPr>
              <a:t>、</a:t>
            </a:r>
            <a:r>
              <a:rPr lang="ja-JP" altLang="ja-JP" sz="1600" dirty="0">
                <a:solidFill>
                  <a:schemeClr val="tx1"/>
                </a:solidFill>
                <a:latin typeface="BIZ UDPゴシック" panose="020B0400000000000000" pitchFamily="50" charset="-128"/>
                <a:ea typeface="BIZ UDPゴシック" panose="020B0400000000000000" pitchFamily="50" charset="-128"/>
              </a:rPr>
              <a:t>点検整備手配も承っております。</a:t>
            </a:r>
          </a:p>
        </p:txBody>
      </p:sp>
      <p:sp>
        <p:nvSpPr>
          <p:cNvPr id="4" name="四角形: 角を丸くする 3">
            <a:extLst>
              <a:ext uri="{FF2B5EF4-FFF2-40B4-BE49-F238E27FC236}">
                <a16:creationId xmlns:a16="http://schemas.microsoft.com/office/drawing/2014/main" id="{844E5CDE-AF3F-5E54-4261-E23237ADA7AD}"/>
              </a:ext>
            </a:extLst>
          </p:cNvPr>
          <p:cNvSpPr/>
          <p:nvPr/>
        </p:nvSpPr>
        <p:spPr>
          <a:xfrm>
            <a:off x="977900" y="1125000"/>
            <a:ext cx="5622100" cy="419449"/>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solidFill>
                  <a:schemeClr val="bg1"/>
                </a:solidFill>
                <a:latin typeface="BIZ UDPゴシック" panose="020B0400000000000000" pitchFamily="50" charset="-128"/>
                <a:ea typeface="BIZ UDPゴシック" panose="020B0400000000000000" pitchFamily="50" charset="-128"/>
              </a:rPr>
              <a:t>    救命艇／進水装置の点検整備　ライセンス別実績</a:t>
            </a:r>
            <a:endParaRPr kumimoji="1" lang="ja-JP" altLang="en-US" dirty="0"/>
          </a:p>
        </p:txBody>
      </p:sp>
      <p:sp>
        <p:nvSpPr>
          <p:cNvPr id="6" name="フローチャート: 結合子 5">
            <a:extLst>
              <a:ext uri="{FF2B5EF4-FFF2-40B4-BE49-F238E27FC236}">
                <a16:creationId xmlns:a16="http://schemas.microsoft.com/office/drawing/2014/main" id="{3E443319-9344-4D04-0D47-9DC5585A31D2}"/>
              </a:ext>
            </a:extLst>
          </p:cNvPr>
          <p:cNvSpPr/>
          <p:nvPr/>
        </p:nvSpPr>
        <p:spPr>
          <a:xfrm>
            <a:off x="1064957" y="1175839"/>
            <a:ext cx="344944" cy="342326"/>
          </a:xfrm>
          <a:prstGeom prst="flowChartConnector">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３</a:t>
            </a:r>
          </a:p>
        </p:txBody>
      </p:sp>
    </p:spTree>
    <p:extLst>
      <p:ext uri="{BB962C8B-B14F-4D97-AF65-F5344CB8AC3E}">
        <p14:creationId xmlns:p14="http://schemas.microsoft.com/office/powerpoint/2010/main" val="2573593727"/>
      </p:ext>
    </p:extLst>
  </p:cSld>
  <p:clrMapOvr>
    <a:masterClrMapping/>
  </p:clrMapOvr>
</p:sld>
</file>

<file path=ppt/theme/theme1.xml><?xml version="1.0" encoding="utf-8"?>
<a:theme xmlns:a="http://schemas.openxmlformats.org/drawingml/2006/main" name="MOLフォーマット-jp">
  <a:themeElements>
    <a:clrScheme name="MOL_Color">
      <a:dk1>
        <a:srgbClr val="59595D"/>
      </a:dk1>
      <a:lt1>
        <a:srgbClr val="FFFFFF"/>
      </a:lt1>
      <a:dk2>
        <a:srgbClr val="0053A6"/>
      </a:dk2>
      <a:lt2>
        <a:srgbClr val="FFFFFF"/>
      </a:lt2>
      <a:accent1>
        <a:srgbClr val="005396"/>
      </a:accent1>
      <a:accent2>
        <a:srgbClr val="00A0DC"/>
      </a:accent2>
      <a:accent3>
        <a:srgbClr val="00A69A"/>
      </a:accent3>
      <a:accent4>
        <a:srgbClr val="51A120"/>
      </a:accent4>
      <a:accent5>
        <a:srgbClr val="ACC60E"/>
      </a:accent5>
      <a:accent6>
        <a:srgbClr val="F3901E"/>
      </a:accent6>
      <a:hlink>
        <a:srgbClr val="0000FF"/>
      </a:hlink>
      <a:folHlink>
        <a:srgbClr val="800080"/>
      </a:folHlink>
    </a:clrScheme>
    <a:fontScheme name="MOL 202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kumimoji="1" dirty="0" smtClean="0">
            <a:latin typeface="+mn-lt"/>
            <a:ea typeface="+mn-ea"/>
          </a:defRPr>
        </a:defPPr>
      </a:lstStyle>
    </a:txDef>
  </a:objectDefaults>
  <a:extraClrSchemeLst/>
</a:theme>
</file>

<file path=ppt/theme/theme2.xml><?xml version="1.0" encoding="utf-8"?>
<a:theme xmlns:a="http://schemas.openxmlformats.org/drawingml/2006/main" name="MOL Standard Format (En)">
  <a:themeElements>
    <a:clrScheme name="MOL-Color-230203">
      <a:dk1>
        <a:srgbClr val="59595D"/>
      </a:dk1>
      <a:lt1>
        <a:srgbClr val="FFFFFF"/>
      </a:lt1>
      <a:dk2>
        <a:srgbClr val="0053A6"/>
      </a:dk2>
      <a:lt2>
        <a:srgbClr val="FFFFFF"/>
      </a:lt2>
      <a:accent1>
        <a:srgbClr val="005396"/>
      </a:accent1>
      <a:accent2>
        <a:srgbClr val="00A0DC"/>
      </a:accent2>
      <a:accent3>
        <a:srgbClr val="00A69A"/>
      </a:accent3>
      <a:accent4>
        <a:srgbClr val="51A13E"/>
      </a:accent4>
      <a:accent5>
        <a:srgbClr val="B3AA00"/>
      </a:accent5>
      <a:accent6>
        <a:srgbClr val="E67D46"/>
      </a:accent6>
      <a:hlink>
        <a:srgbClr val="0000FF"/>
      </a:hlink>
      <a:folHlink>
        <a:srgbClr val="800080"/>
      </a:folHlink>
    </a:clrScheme>
    <a:fontScheme name="MOL 202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kumimoji="1" dirty="0" smtClean="0">
            <a:latin typeface="+mn-lt"/>
            <a:ea typeface="+mn-ea"/>
          </a:defRPr>
        </a:defPPr>
      </a:lstStyle>
    </a:tx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AA4957B8958D4449B6F946B358978C4" ma:contentTypeVersion="" ma:contentTypeDescription="新しいドキュメントを作成します。" ma:contentTypeScope="" ma:versionID="f64151cf82e9800bf59594a1ec2f9b91">
  <xsd:schema xmlns:xsd="http://www.w3.org/2001/XMLSchema" xmlns:xs="http://www.w3.org/2001/XMLSchema" xmlns:p="http://schemas.microsoft.com/office/2006/metadata/properties" xmlns:ns2="6CFE2C59-0502-4F6B-9510-825E256D1B40" xmlns:ns3="6cfe2c59-0502-4f6b-9510-825e256d1b40" xmlns:ns4="cf0b251d-88ac-46b0-9762-2b24e685fae6" targetNamespace="http://schemas.microsoft.com/office/2006/metadata/properties" ma:root="true" ma:fieldsID="0328a2d04326c5a047b2949e3ab5bedf" ns2:_="" ns3:_="" ns4:_="">
    <xsd:import namespace="6CFE2C59-0502-4F6B-9510-825E256D1B40"/>
    <xsd:import namespace="6cfe2c59-0502-4f6b-9510-825e256d1b40"/>
    <xsd:import namespace="cf0b251d-88ac-46b0-9762-2b24e685fae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MediaServiceDateTaken"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OCR" minOccurs="0"/>
                <xsd:element ref="ns3:MediaServiceLocation"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FE2C59-0502-4F6B-9510-825E256D1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fe2c59-0502-4f6b-9510-825e256d1b40" elementFormDefault="qualified">
    <xsd:import namespace="http://schemas.microsoft.com/office/2006/documentManagement/types"/>
    <xsd:import namespace="http://schemas.microsoft.com/office/infopath/2007/PartnerControls"/>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a918cba4-e3c0-4eac-a92c-ad70031d98f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0b251d-88ac-46b0-9762-2b24e685fae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5AE2248-720E-4AF0-8A1F-070981AEF655}" ma:internalName="TaxCatchAll" ma:showField="CatchAllData" ma:web="{06e4b7a1-6cbe-4d79-b01d-ec48ffdf78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cfe2c59-0502-4f6b-9510-825e256d1b40">
      <Terms xmlns="http://schemas.microsoft.com/office/infopath/2007/PartnerControls"/>
    </lcf76f155ced4ddcb4097134ff3c332f>
    <TaxCatchAll xmlns="cf0b251d-88ac-46b0-9762-2b24e685fae6" xsi:nil="true"/>
  </documentManagement>
</p:properties>
</file>

<file path=customXml/itemProps1.xml><?xml version="1.0" encoding="utf-8"?>
<ds:datastoreItem xmlns:ds="http://schemas.openxmlformats.org/officeDocument/2006/customXml" ds:itemID="{C78B2B02-728C-4B93-8466-5346A87DDE8A}">
  <ds:schemaRefs>
    <ds:schemaRef ds:uri="http://schemas.microsoft.com/sharepoint/v3/contenttype/forms"/>
  </ds:schemaRefs>
</ds:datastoreItem>
</file>

<file path=customXml/itemProps2.xml><?xml version="1.0" encoding="utf-8"?>
<ds:datastoreItem xmlns:ds="http://schemas.openxmlformats.org/officeDocument/2006/customXml" ds:itemID="{6A7FD48A-4618-4840-8518-08A53AAA1066}">
  <ds:schemaRefs>
    <ds:schemaRef ds:uri="6CFE2C59-0502-4F6B-9510-825E256D1B40"/>
    <ds:schemaRef ds:uri="6cfe2c59-0502-4f6b-9510-825e256d1b40"/>
    <ds:schemaRef ds:uri="cf0b251d-88ac-46b0-9762-2b24e685fa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727B3F-EAEC-4BA1-8168-BE84CAF2FEE4}">
  <ds:schemaRefs>
    <ds:schemaRef ds:uri="http://purl.org/dc/elements/1.1/"/>
    <ds:schemaRef ds:uri="http://purl.org/dc/terms/"/>
    <ds:schemaRef ds:uri="http://purl.org/dc/dcmitype/"/>
    <ds:schemaRef ds:uri="6CFE2C59-0502-4F6B-9510-825E256D1B40"/>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cf0b251d-88ac-46b0-9762-2b24e685fae6"/>
    <ds:schemaRef ds:uri="6cfe2c59-0502-4f6b-9510-825e256d1b4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40</TotalTime>
  <Words>3524</Words>
  <Application>Microsoft Office PowerPoint</Application>
  <PresentationFormat>ワイド画面</PresentationFormat>
  <Paragraphs>620</Paragraphs>
  <Slides>27</Slides>
  <Notes>8</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27</vt:i4>
      </vt:variant>
    </vt:vector>
  </HeadingPairs>
  <TitlesOfParts>
    <vt:vector size="37" baseType="lpstr">
      <vt:lpstr>BIZ UDPゴシック</vt:lpstr>
      <vt:lpstr>Meiryo UI</vt:lpstr>
      <vt:lpstr>YuGothicStd-L</vt:lpstr>
      <vt:lpstr>游ゴシック</vt:lpstr>
      <vt:lpstr>Yu Gothic Medium</vt:lpstr>
      <vt:lpstr>Arial</vt:lpstr>
      <vt:lpstr>Segoe UI</vt:lpstr>
      <vt:lpstr>Wingdings</vt:lpstr>
      <vt:lpstr>MOLフォーマット-jp</vt:lpstr>
      <vt:lpstr>MOL Standard Format (En)</vt:lpstr>
      <vt:lpstr>船主様向けサービスの紹介</vt:lpstr>
      <vt:lpstr>会社概要　（略称 MOLMAT） </vt:lpstr>
      <vt:lpstr>当社のVisionとMission</vt:lpstr>
      <vt:lpstr>社長メッセージ</vt:lpstr>
      <vt:lpstr>サービス紹介</vt:lpstr>
      <vt:lpstr>オンサイト事業</vt:lpstr>
      <vt:lpstr>オンサイト事業</vt:lpstr>
      <vt:lpstr>オンサイト事業</vt:lpstr>
      <vt:lpstr>オンサイト事業</vt:lpstr>
      <vt:lpstr>オンサイト事業</vt:lpstr>
      <vt:lpstr>オンサイト事業</vt:lpstr>
      <vt:lpstr>海事手続事業</vt:lpstr>
      <vt:lpstr>海事手続事業</vt:lpstr>
      <vt:lpstr>海事手続事業</vt:lpstr>
      <vt:lpstr>海事手続事業</vt:lpstr>
      <vt:lpstr>新造船建造監理事業</vt:lpstr>
      <vt:lpstr>新造船建造監理事業</vt:lpstr>
      <vt:lpstr>新造船建造監理事業</vt:lpstr>
      <vt:lpstr>新造船建造監理事業</vt:lpstr>
      <vt:lpstr>新造船建造監理事業　</vt:lpstr>
      <vt:lpstr>新造船建造監理事業</vt:lpstr>
      <vt:lpstr>海技訓練事業</vt:lpstr>
      <vt:lpstr>海技訓練事業</vt:lpstr>
      <vt:lpstr>海技訓練事業</vt:lpstr>
      <vt:lpstr>海技訓練事業</vt:lpstr>
      <vt:lpstr>お問い合わせ窓口</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MOL_経営計画2023_09_Format_PPTデータ受け渡し用_230127</dc:title>
  <dc:creator>MATSUI AYU</dc:creator>
  <cp:lastModifiedBy>SATO, Yumi</cp:lastModifiedBy>
  <cp:revision>5</cp:revision>
  <cp:lastPrinted>2025-12-10T04:28:38Z</cp:lastPrinted>
  <dcterms:created xsi:type="dcterms:W3CDTF">2023-01-27T12:12:43Z</dcterms:created>
  <dcterms:modified xsi:type="dcterms:W3CDTF">2025-12-10T10:18:18Z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2023-01-27T00:00:00Z</vt:filetime>
  </property>
  <property fmtid="{D5CDD505-2E9C-101B-9397-08002B2CF9AE}" pid="3" name="Creator">
    <vt:lpwstr>Adobe Illustrator 27.2 (Macintosh)</vt:lpwstr>
  </property>
  <property fmtid="{D5CDD505-2E9C-101B-9397-08002B2CF9AE}" pid="4" name="CreatorVersion">
    <vt:lpwstr>21.0.0</vt:lpwstr>
  </property>
  <property fmtid="{D5CDD505-2E9C-101B-9397-08002B2CF9AE}" pid="5" name="LastSaved">
    <vt:filetime>2023-01-27T00:00:00Z</vt:filetime>
  </property>
  <property fmtid="{D5CDD505-2E9C-101B-9397-08002B2CF9AE}" pid="6" name="Producer">
    <vt:lpwstr>Adobe PDF library 17.00</vt:lpwstr>
  </property>
  <property fmtid="{D5CDD505-2E9C-101B-9397-08002B2CF9AE}" pid="7" name="ContentTypeId">
    <vt:lpwstr>0x0101000AA4957B8958D4449B6F946B358978C4</vt:lpwstr>
  </property>
  <property fmtid="{D5CDD505-2E9C-101B-9397-08002B2CF9AE}" pid="8" name="MediaServiceImageTags">
    <vt:lpwstr/>
  </property>
</Properties>
</file>